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yin Sanusi" initials="KS" lastIdx="4" clrIdx="0">
    <p:extLst>
      <p:ext uri="{19B8F6BF-5375-455C-9EA6-DF929625EA0E}">
        <p15:presenceInfo xmlns:p15="http://schemas.microsoft.com/office/powerpoint/2012/main" userId="S-1-5-21-1250619057-357794088-2486035735-1099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63"/>
    <a:srgbClr val="FFD826"/>
    <a:srgbClr val="D42D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02" autoAdjust="0"/>
  </p:normalViewPr>
  <p:slideViewPr>
    <p:cSldViewPr snapToGrid="0" snapToObjects="1">
      <p:cViewPr varScale="1">
        <p:scale>
          <a:sx n="67" d="100"/>
          <a:sy n="67" d="100"/>
        </p:scale>
        <p:origin x="47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E3ED5-CF03-43F2-AECA-A12AFFC072D2}" type="datetimeFigureOut">
              <a:rPr lang="en-GB" smtClean="0"/>
              <a:t>14/11/2017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2786E-A694-43B2-9447-D89076BE009A}" type="slidenum">
              <a:rPr lang="en-GB" smtClean="0"/>
              <a:t>‹#›</a:t>
            </a:fld>
            <a:endParaRPr lang="en-GB"/>
          </a:p>
        </p:txBody>
      </p:sp>
    </p:spTree>
    <p:extLst>
      <p:ext uri="{BB962C8B-B14F-4D97-AF65-F5344CB8AC3E}">
        <p14:creationId xmlns:p14="http://schemas.microsoft.com/office/powerpoint/2010/main" val="8223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to children that they should tick each box when they see each item on their walk: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Zebra crossing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Traffic light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Yellow or white zig zag road markings </a:t>
            </a:r>
            <a:r>
              <a:rPr lang="en-GB" dirty="0"/>
              <a:t>– Cars or other vehicles are not allowed to park anywhere on these lines, to let young people nearby to see clearly left and right when crossing the road. These lines are often placed on roads around schools.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20 mph sign</a:t>
            </a:r>
            <a:r>
              <a:rPr lang="en-GB" dirty="0"/>
              <a:t> – These signs tell drivers to reduce their speed to less than 20 mph because there is likely to be young people on the pavements and crossing roads where this sign is shown. The lower speed helps drivers and pedestrians to be more aware of each 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Children crossing sign </a:t>
            </a:r>
            <a:r>
              <a:rPr lang="en-GB" dirty="0"/>
              <a:t>- This sign indicates to drivers that they should watch for children crossing the road in this area.</a:t>
            </a:r>
          </a:p>
          <a:p>
            <a:endParaRPr lang="en-GB" dirty="0"/>
          </a:p>
        </p:txBody>
      </p:sp>
      <p:sp>
        <p:nvSpPr>
          <p:cNvPr id="4" name="Slide Number Placeholder 3"/>
          <p:cNvSpPr>
            <a:spLocks noGrp="1"/>
          </p:cNvSpPr>
          <p:nvPr>
            <p:ph type="sldNum" sz="quarter" idx="10"/>
          </p:nvPr>
        </p:nvSpPr>
        <p:spPr/>
        <p:txBody>
          <a:bodyPr/>
          <a:lstStyle/>
          <a:p>
            <a:fld id="{9B82786E-A694-43B2-9447-D89076BE009A}" type="slidenum">
              <a:rPr lang="en-GB" smtClean="0"/>
              <a:t>1</a:t>
            </a:fld>
            <a:endParaRPr lang="en-GB"/>
          </a:p>
        </p:txBody>
      </p:sp>
    </p:spTree>
    <p:extLst>
      <p:ext uri="{BB962C8B-B14F-4D97-AF65-F5344CB8AC3E}">
        <p14:creationId xmlns:p14="http://schemas.microsoft.com/office/powerpoint/2010/main" val="257108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Note for teachers: </a:t>
            </a:r>
            <a:r>
              <a:rPr lang="en-GB" b="0" dirty="0"/>
              <a:t>To create your own road safety checklist for your school’s area, please drop your own images in place of the boxes. You may want to include features such 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Zebra crossing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Traffic light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Yellow or white zig zag road markings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20 mph sign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Children crossing sign</a:t>
            </a:r>
          </a:p>
        </p:txBody>
      </p:sp>
      <p:sp>
        <p:nvSpPr>
          <p:cNvPr id="4" name="Slide Number Placeholder 3"/>
          <p:cNvSpPr>
            <a:spLocks noGrp="1"/>
          </p:cNvSpPr>
          <p:nvPr>
            <p:ph type="sldNum" sz="quarter" idx="10"/>
          </p:nvPr>
        </p:nvSpPr>
        <p:spPr/>
        <p:txBody>
          <a:bodyPr/>
          <a:lstStyle/>
          <a:p>
            <a:fld id="{9B82786E-A694-43B2-9447-D89076BE009A}" type="slidenum">
              <a:rPr lang="en-GB" smtClean="0"/>
              <a:t>2</a:t>
            </a:fld>
            <a:endParaRPr lang="en-GB"/>
          </a:p>
        </p:txBody>
      </p:sp>
    </p:spTree>
    <p:extLst>
      <p:ext uri="{BB962C8B-B14F-4D97-AF65-F5344CB8AC3E}">
        <p14:creationId xmlns:p14="http://schemas.microsoft.com/office/powerpoint/2010/main" val="377822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26621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918213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373768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6BAC39-8210-3D40-9966-7CB3F9986A8F}"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427047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BAC39-8210-3D40-9966-7CB3F9986A8F}" type="datetimeFigureOut">
              <a:rPr lang="en-US" smtClean="0"/>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956735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46BAC39-8210-3D40-9966-7CB3F9986A8F}"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99236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46BAC39-8210-3D40-9966-7CB3F9986A8F}" type="datetimeFigureOut">
              <a:rPr lang="en-US" smtClean="0"/>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89432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46BAC39-8210-3D40-9966-7CB3F9986A8F}" type="datetimeFigureOut">
              <a:rPr lang="en-US" smtClean="0"/>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182278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BAC39-8210-3D40-9966-7CB3F9986A8F}" type="datetimeFigureOut">
              <a:rPr lang="en-US" smtClean="0"/>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412832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6BAC39-8210-3D40-9966-7CB3F9986A8F}"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70049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6BAC39-8210-3D40-9966-7CB3F9986A8F}" type="datetimeFigureOut">
              <a:rPr lang="en-US" smtClean="0"/>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FE6E-2FDA-A04C-952A-28FDB150A19F}" type="slidenum">
              <a:rPr lang="en-US" smtClean="0"/>
              <a:t>‹#›</a:t>
            </a:fld>
            <a:endParaRPr lang="en-US"/>
          </a:p>
        </p:txBody>
      </p:sp>
    </p:spTree>
    <p:extLst>
      <p:ext uri="{BB962C8B-B14F-4D97-AF65-F5344CB8AC3E}">
        <p14:creationId xmlns:p14="http://schemas.microsoft.com/office/powerpoint/2010/main" val="262678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BAC39-8210-3D40-9966-7CB3F9986A8F}" type="datetimeFigureOut">
              <a:rPr lang="en-US" smtClean="0"/>
              <a:t>11/14/2017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1FE6E-2FDA-A04C-952A-28FDB150A19F}" type="slidenum">
              <a:rPr lang="en-US" smtClean="0"/>
              <a:t>‹#›</a:t>
            </a:fld>
            <a:endParaRPr lang="en-US"/>
          </a:p>
        </p:txBody>
      </p:sp>
    </p:spTree>
    <p:extLst>
      <p:ext uri="{BB962C8B-B14F-4D97-AF65-F5344CB8AC3E}">
        <p14:creationId xmlns:p14="http://schemas.microsoft.com/office/powerpoint/2010/main" val="3452775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Road safety checklist</a:t>
            </a:r>
          </a:p>
        </p:txBody>
      </p:sp>
      <p:cxnSp>
        <p:nvCxnSpPr>
          <p:cNvPr id="10" name="Straight Connector 9"/>
          <p:cNvCxnSpPr>
            <a:cxnSpLocks/>
          </p:cNvCxnSpPr>
          <p:nvPr/>
        </p:nvCxnSpPr>
        <p:spPr>
          <a:xfrm>
            <a:off x="1960622" y="1330278"/>
            <a:ext cx="5328820" cy="0"/>
          </a:xfrm>
          <a:prstGeom prst="line">
            <a:avLst/>
          </a:prstGeom>
          <a:ln>
            <a:solidFill>
              <a:srgbClr val="003263"/>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Arrow L1.1 Good A_300dpi.png">
            <a:extLst>
              <a:ext uri="{FF2B5EF4-FFF2-40B4-BE49-F238E27FC236}">
                <a16:creationId xmlns:a16="http://schemas.microsoft.com/office/drawing/2014/main" id="{5D10228D-5D6E-46EA-9CD2-AE462EAC3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52" y="301451"/>
            <a:ext cx="1254325" cy="987340"/>
          </a:xfrm>
          <a:prstGeom prst="rect">
            <a:avLst/>
          </a:prstGeom>
        </p:spPr>
      </p:pic>
      <p:pic>
        <p:nvPicPr>
          <p:cNvPr id="15" name="Picture 14" descr="Image shows a road sign. It is a triangular sign wtih a red border, and two children in the middle">
            <a:extLst>
              <a:ext uri="{FF2B5EF4-FFF2-40B4-BE49-F238E27FC236}">
                <a16:creationId xmlns:a16="http://schemas.microsoft.com/office/drawing/2014/main" id="{6352B467-5DE9-4C80-BAB9-CCC250711696}"/>
              </a:ext>
            </a:extLst>
          </p:cNvPr>
          <p:cNvPicPr>
            <a:picLocks noChangeAspect="1"/>
          </p:cNvPicPr>
          <p:nvPr/>
        </p:nvPicPr>
        <p:blipFill>
          <a:blip r:embed="rId5"/>
          <a:stretch>
            <a:fillRect/>
          </a:stretch>
        </p:blipFill>
        <p:spPr>
          <a:xfrm>
            <a:off x="6974343" y="1761397"/>
            <a:ext cx="1767914" cy="1332175"/>
          </a:xfrm>
          <a:prstGeom prst="rect">
            <a:avLst/>
          </a:prstGeom>
        </p:spPr>
      </p:pic>
      <p:pic>
        <p:nvPicPr>
          <p:cNvPr id="17" name="Picture 16" descr="Image shows a road sign. A red circle with a white middle, plus the numbers 20 in the middle. The sign is attached to a metal pole">
            <a:extLst>
              <a:ext uri="{FF2B5EF4-FFF2-40B4-BE49-F238E27FC236}">
                <a16:creationId xmlns:a16="http://schemas.microsoft.com/office/drawing/2014/main" id="{FC1DF648-B108-40F9-B5BB-A6DC46F92B41}"/>
              </a:ext>
            </a:extLst>
          </p:cNvPr>
          <p:cNvPicPr>
            <a:picLocks noChangeAspect="1"/>
          </p:cNvPicPr>
          <p:nvPr/>
        </p:nvPicPr>
        <p:blipFill>
          <a:blip r:embed="rId6"/>
          <a:stretch>
            <a:fillRect/>
          </a:stretch>
        </p:blipFill>
        <p:spPr>
          <a:xfrm>
            <a:off x="422212" y="4275889"/>
            <a:ext cx="1718278" cy="2582111"/>
          </a:xfrm>
          <a:prstGeom prst="rect">
            <a:avLst/>
          </a:prstGeom>
        </p:spPr>
      </p:pic>
      <p:pic>
        <p:nvPicPr>
          <p:cNvPr id="19" name="Picture 18" descr="Image shows a road in a residential area. There are no cars on the road and there a yellow zig zag markings towards the edge of the road.">
            <a:extLst>
              <a:ext uri="{FF2B5EF4-FFF2-40B4-BE49-F238E27FC236}">
                <a16:creationId xmlns:a16="http://schemas.microsoft.com/office/drawing/2014/main" id="{5295EC4B-9FF6-4D7F-9696-E86A3FF189C2}"/>
              </a:ext>
            </a:extLst>
          </p:cNvPr>
          <p:cNvPicPr>
            <a:picLocks noChangeAspect="1"/>
          </p:cNvPicPr>
          <p:nvPr/>
        </p:nvPicPr>
        <p:blipFill>
          <a:blip r:embed="rId7"/>
          <a:stretch>
            <a:fillRect/>
          </a:stretch>
        </p:blipFill>
        <p:spPr>
          <a:xfrm>
            <a:off x="5364402" y="3601763"/>
            <a:ext cx="3219881" cy="2435035"/>
          </a:xfrm>
          <a:prstGeom prst="rect">
            <a:avLst/>
          </a:prstGeom>
        </p:spPr>
      </p:pic>
      <p:sp>
        <p:nvSpPr>
          <p:cNvPr id="20" name="Rectangle 19">
            <a:extLst>
              <a:ext uri="{FF2B5EF4-FFF2-40B4-BE49-F238E27FC236}">
                <a16:creationId xmlns:a16="http://schemas.microsoft.com/office/drawing/2014/main" id="{714B68AF-E86D-4AC8-8F81-681B82D5BD55}"/>
              </a:ext>
            </a:extLst>
          </p:cNvPr>
          <p:cNvSpPr/>
          <p:nvPr/>
        </p:nvSpPr>
        <p:spPr>
          <a:xfrm>
            <a:off x="1567675" y="6388840"/>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15FD9E8-A39C-419F-9BDC-2C9E6346903C}"/>
              </a:ext>
            </a:extLst>
          </p:cNvPr>
          <p:cNvSpPr/>
          <p:nvPr/>
        </p:nvSpPr>
        <p:spPr>
          <a:xfrm>
            <a:off x="8346498" y="1868756"/>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2802E26-33C8-49B9-86A5-CF4C4EF2C7CC}"/>
              </a:ext>
            </a:extLst>
          </p:cNvPr>
          <p:cNvSpPr/>
          <p:nvPr/>
        </p:nvSpPr>
        <p:spPr>
          <a:xfrm>
            <a:off x="5364402" y="6151896"/>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8304AF5-8645-4462-829E-47FDAB5F2711}"/>
              </a:ext>
            </a:extLst>
          </p:cNvPr>
          <p:cNvSpPr/>
          <p:nvPr/>
        </p:nvSpPr>
        <p:spPr>
          <a:xfrm>
            <a:off x="5048075" y="2309012"/>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7" name="Picture 26" descr="The image shows a traffic light with the green circle lit up">
            <a:extLst>
              <a:ext uri="{FF2B5EF4-FFF2-40B4-BE49-F238E27FC236}">
                <a16:creationId xmlns:a16="http://schemas.microsoft.com/office/drawing/2014/main" id="{B7D0277D-F03B-409D-B1CA-121FAD0636EC}"/>
              </a:ext>
            </a:extLst>
          </p:cNvPr>
          <p:cNvPicPr>
            <a:picLocks noChangeAspect="1"/>
          </p:cNvPicPr>
          <p:nvPr/>
        </p:nvPicPr>
        <p:blipFill rotWithShape="1">
          <a:blip r:embed="rId8"/>
          <a:srcRect l="32247" t="15092" r="29011"/>
          <a:stretch/>
        </p:blipFill>
        <p:spPr>
          <a:xfrm>
            <a:off x="2718258" y="4464012"/>
            <a:ext cx="1377222" cy="2263780"/>
          </a:xfrm>
          <a:prstGeom prst="rect">
            <a:avLst/>
          </a:prstGeom>
        </p:spPr>
      </p:pic>
      <p:sp>
        <p:nvSpPr>
          <p:cNvPr id="28" name="Rectangle 27">
            <a:extLst>
              <a:ext uri="{FF2B5EF4-FFF2-40B4-BE49-F238E27FC236}">
                <a16:creationId xmlns:a16="http://schemas.microsoft.com/office/drawing/2014/main" id="{705BE955-B337-428E-BD73-6B8703F72B59}"/>
              </a:ext>
            </a:extLst>
          </p:cNvPr>
          <p:cNvSpPr/>
          <p:nvPr/>
        </p:nvSpPr>
        <p:spPr>
          <a:xfrm>
            <a:off x="4160358" y="6441341"/>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descr="Image shows a Zebra crossing. There are no cars or pedestrians on the road">
            <a:extLst>
              <a:ext uri="{FF2B5EF4-FFF2-40B4-BE49-F238E27FC236}">
                <a16:creationId xmlns:a16="http://schemas.microsoft.com/office/drawing/2014/main" id="{6B215AFC-C97C-443C-A97E-12A14F67EC53}"/>
              </a:ext>
            </a:extLst>
          </p:cNvPr>
          <p:cNvPicPr>
            <a:picLocks noChangeAspect="1"/>
          </p:cNvPicPr>
          <p:nvPr/>
        </p:nvPicPr>
        <p:blipFill rotWithShape="1">
          <a:blip r:embed="rId9"/>
          <a:srcRect l="5026" t="9485" b="23223"/>
          <a:stretch/>
        </p:blipFill>
        <p:spPr>
          <a:xfrm>
            <a:off x="594917" y="1593818"/>
            <a:ext cx="4360234" cy="2712863"/>
          </a:xfrm>
          <a:prstGeom prst="rect">
            <a:avLst/>
          </a:prstGeom>
        </p:spPr>
      </p:pic>
    </p:spTree>
    <p:extLst>
      <p:ext uri="{BB962C8B-B14F-4D97-AF65-F5344CB8AC3E}">
        <p14:creationId xmlns:p14="http://schemas.microsoft.com/office/powerpoint/2010/main" val="347353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INK! logo_300dp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3522" y="6187362"/>
            <a:ext cx="1189277" cy="402957"/>
          </a:xfrm>
          <a:prstGeom prst="rect">
            <a:avLst/>
          </a:prstGeom>
        </p:spPr>
      </p:pic>
      <p:sp>
        <p:nvSpPr>
          <p:cNvPr id="2" name="Title 1"/>
          <p:cNvSpPr>
            <a:spLocks noGrp="1"/>
          </p:cNvSpPr>
          <p:nvPr>
            <p:ph type="ctrTitle"/>
          </p:nvPr>
        </p:nvSpPr>
        <p:spPr>
          <a:xfrm>
            <a:off x="1834370" y="401064"/>
            <a:ext cx="6623830" cy="1114066"/>
          </a:xfrm>
        </p:spPr>
        <p:txBody>
          <a:bodyPr/>
          <a:lstStyle/>
          <a:p>
            <a:pPr algn="l"/>
            <a:r>
              <a:rPr lang="en-US" dirty="0">
                <a:solidFill>
                  <a:schemeClr val="accent1"/>
                </a:solidFill>
              </a:rPr>
              <a:t>Road safety checklist</a:t>
            </a:r>
          </a:p>
        </p:txBody>
      </p:sp>
      <p:cxnSp>
        <p:nvCxnSpPr>
          <p:cNvPr id="10" name="Straight Connector 9"/>
          <p:cNvCxnSpPr/>
          <p:nvPr/>
        </p:nvCxnSpPr>
        <p:spPr>
          <a:xfrm>
            <a:off x="1960622" y="1522557"/>
            <a:ext cx="5811778" cy="0"/>
          </a:xfrm>
          <a:prstGeom prst="line">
            <a:avLst/>
          </a:prstGeom>
          <a:ln>
            <a:solidFill>
              <a:srgbClr val="003263"/>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Arrow L1.1 Good A_300dpi.png">
            <a:extLst>
              <a:ext uri="{FF2B5EF4-FFF2-40B4-BE49-F238E27FC236}">
                <a16:creationId xmlns:a16="http://schemas.microsoft.com/office/drawing/2014/main" id="{5D10228D-5D6E-46EA-9CD2-AE462EAC3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52" y="301451"/>
            <a:ext cx="1254325" cy="987340"/>
          </a:xfrm>
          <a:prstGeom prst="rect">
            <a:avLst/>
          </a:prstGeom>
        </p:spPr>
      </p:pic>
      <p:sp>
        <p:nvSpPr>
          <p:cNvPr id="20" name="Rectangle 19">
            <a:extLst>
              <a:ext uri="{FF2B5EF4-FFF2-40B4-BE49-F238E27FC236}">
                <a16:creationId xmlns:a16="http://schemas.microsoft.com/office/drawing/2014/main" id="{714B68AF-E86D-4AC8-8F81-681B82D5BD55}"/>
              </a:ext>
            </a:extLst>
          </p:cNvPr>
          <p:cNvSpPr/>
          <p:nvPr/>
        </p:nvSpPr>
        <p:spPr>
          <a:xfrm>
            <a:off x="684006" y="6377164"/>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915FD9E8-A39C-419F-9BDC-2C9E6346903C}"/>
              </a:ext>
            </a:extLst>
          </p:cNvPr>
          <p:cNvSpPr/>
          <p:nvPr/>
        </p:nvSpPr>
        <p:spPr>
          <a:xfrm>
            <a:off x="8343277" y="1868756"/>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2802E26-33C8-49B9-86A5-CF4C4EF2C7CC}"/>
              </a:ext>
            </a:extLst>
          </p:cNvPr>
          <p:cNvSpPr/>
          <p:nvPr/>
        </p:nvSpPr>
        <p:spPr>
          <a:xfrm>
            <a:off x="5351001" y="6006023"/>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F8304AF5-8645-4462-829E-47FDAB5F2711}"/>
              </a:ext>
            </a:extLst>
          </p:cNvPr>
          <p:cNvSpPr/>
          <p:nvPr/>
        </p:nvSpPr>
        <p:spPr>
          <a:xfrm>
            <a:off x="246743" y="4009879"/>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705BE955-B337-428E-BD73-6B8703F72B59}"/>
              </a:ext>
            </a:extLst>
          </p:cNvPr>
          <p:cNvSpPr/>
          <p:nvPr/>
        </p:nvSpPr>
        <p:spPr>
          <a:xfrm>
            <a:off x="3027722" y="5665126"/>
            <a:ext cx="223403" cy="236944"/>
          </a:xfrm>
          <a:prstGeom prst="rect">
            <a:avLst/>
          </a:prstGeom>
          <a:noFill/>
          <a:ln w="28575">
            <a:solidFill>
              <a:srgbClr val="0032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73C6307-22F2-4E16-B736-05D8086011E5}"/>
              </a:ext>
            </a:extLst>
          </p:cNvPr>
          <p:cNvSpPr/>
          <p:nvPr/>
        </p:nvSpPr>
        <p:spPr>
          <a:xfrm>
            <a:off x="246743" y="1868756"/>
            <a:ext cx="2573730" cy="20335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6BC243E-CB15-4F8F-95ED-0EC064CF3E8F}"/>
              </a:ext>
            </a:extLst>
          </p:cNvPr>
          <p:cNvSpPr/>
          <p:nvPr/>
        </p:nvSpPr>
        <p:spPr>
          <a:xfrm>
            <a:off x="684006" y="4236828"/>
            <a:ext cx="2136467" cy="20335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8C7F8FF-23D4-4FEA-94CA-66D2CEB50B7F}"/>
              </a:ext>
            </a:extLst>
          </p:cNvPr>
          <p:cNvSpPr/>
          <p:nvPr/>
        </p:nvSpPr>
        <p:spPr>
          <a:xfrm>
            <a:off x="3026954" y="2142239"/>
            <a:ext cx="2060201" cy="339566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8AD40E9-5A6C-4282-973C-177D39E0529D}"/>
              </a:ext>
            </a:extLst>
          </p:cNvPr>
          <p:cNvSpPr/>
          <p:nvPr/>
        </p:nvSpPr>
        <p:spPr>
          <a:xfrm>
            <a:off x="5351001" y="3894288"/>
            <a:ext cx="3218899" cy="20335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E4231C9-1898-4D6E-B0F8-D3E05BCC7B6A}"/>
              </a:ext>
            </a:extLst>
          </p:cNvPr>
          <p:cNvSpPr/>
          <p:nvPr/>
        </p:nvSpPr>
        <p:spPr>
          <a:xfrm>
            <a:off x="5620648" y="1866607"/>
            <a:ext cx="2573730" cy="180360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451560"/>
      </p:ext>
    </p:extLst>
  </p:cSld>
  <p:clrMapOvr>
    <a:masterClrMapping/>
  </p:clrMapOvr>
</p:sld>
</file>

<file path=ppt/theme/theme1.xml><?xml version="1.0" encoding="utf-8"?>
<a:theme xmlns:a="http://schemas.openxmlformats.org/drawingml/2006/main" name="Office Theme">
  <a:themeElements>
    <a:clrScheme name="Think Guidelines colours">
      <a:dk1>
        <a:srgbClr val="000000"/>
      </a:dk1>
      <a:lt1>
        <a:sysClr val="window" lastClr="FFFFFF"/>
      </a:lt1>
      <a:dk2>
        <a:srgbClr val="1F497D"/>
      </a:dk2>
      <a:lt2>
        <a:srgbClr val="EEECE1"/>
      </a:lt2>
      <a:accent1>
        <a:srgbClr val="003263"/>
      </a:accent1>
      <a:accent2>
        <a:srgbClr val="295FAA"/>
      </a:accent2>
      <a:accent3>
        <a:srgbClr val="00BCE2"/>
      </a:accent3>
      <a:accent4>
        <a:srgbClr val="A9CD34"/>
      </a:accent4>
      <a:accent5>
        <a:srgbClr val="FFFF1C"/>
      </a:accent5>
      <a:accent6>
        <a:srgbClr val="F38B3C"/>
      </a:accent6>
      <a:hlink>
        <a:srgbClr val="E52E3B"/>
      </a:hlink>
      <a:folHlink>
        <a:srgbClr val="E942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205</Words>
  <Application>Microsoft Office PowerPoint</Application>
  <PresentationFormat>On-screen Show (4:3)</PresentationFormat>
  <Paragraphs>17</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Road safety checklist</vt:lpstr>
      <vt:lpstr>Road safety checklist</vt:lpstr>
    </vt:vector>
  </TitlesOfParts>
  <Company>us2design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Kennedy</dc:creator>
  <cp:lastModifiedBy>Ed Lang</cp:lastModifiedBy>
  <cp:revision>38</cp:revision>
  <dcterms:created xsi:type="dcterms:W3CDTF">2017-10-12T10:40:14Z</dcterms:created>
  <dcterms:modified xsi:type="dcterms:W3CDTF">2017-11-14T11:38:37Z</dcterms:modified>
</cp:coreProperties>
</file>