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4_56BEBDAB.xml" ContentType="application/vnd.ms-powerpoint.comments+xml"/>
  <Override PartName="/ppt/notesSlides/notesSlide3.xml" ContentType="application/vnd.openxmlformats-officedocument.presentationml.notesSlide+xml"/>
  <Override PartName="/ppt/comments/modernComment_12E_FAF4894B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sldIdLst>
    <p:sldId id="259" r:id="rId5"/>
    <p:sldId id="286" r:id="rId6"/>
    <p:sldId id="260" r:id="rId7"/>
    <p:sldId id="274" r:id="rId8"/>
    <p:sldId id="309" r:id="rId9"/>
    <p:sldId id="307" r:id="rId10"/>
    <p:sldId id="301" r:id="rId11"/>
    <p:sldId id="302" r:id="rId12"/>
    <p:sldId id="308" r:id="rId13"/>
    <p:sldId id="292" r:id="rId14"/>
    <p:sldId id="300" r:id="rId15"/>
    <p:sldId id="305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9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8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7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6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5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34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73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12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65062F-D71E-3D1E-DFDA-149CFD48061B}" name="Laura Butterfield" initials="LB" userId="S::laura.butterfield@dft.gov.uk::ce6af6dc-2de7-4da8-a3b2-689261b1bd68" providerId="AD"/>
  <p188:author id="{2CDB0E39-1C14-9291-6A4B-A964C87C5BE0}" name="Jade Oni" initials="JO" userId="S::Jade.Oni@dft.gov.uk::74bdf364-ed5f-4dc8-96d0-6264409a738d" providerId="AD"/>
  <p188:author id="{8C8C0279-A28E-3CA3-2DB5-6018AE4A3ADA}" name="Deborah Owusu" initials="DO" userId="S::Deborah.Owusu@dft.gov.uk::9674f632-8cd5-4331-952c-c80a777bc75d" providerId="AD"/>
  <p188:author id="{80696796-D4E4-9758-BB55-065B2FF79580}" name="Riale Donkor" initials="RD" userId="S::riale.donkor@dft.gov.uk::d99dfeae-b1d0-40b9-b045-e20547ce20dd" providerId="AD"/>
  <p188:author id="{DCA8FBA4-E9DF-5B4D-53A9-E5B15A9DD9BB}" name="Deborah Owusu" initials="DO" userId="S::deborah.owusu@dft.gov.uk::9674f632-8cd5-4331-952c-c80a777bc75d" providerId="AD"/>
  <p188:author id="{6016D5A7-9ED3-1072-8977-67B09CA3D96C}" name="Kanyin Sanusi" initials="KS" userId="S::kanyin.sanusi@dft.gov.uk::2d104150-fabe-4c56-beb2-b2bdb1507ce2" providerId="AD"/>
  <p188:author id="{9944F7AB-8780-E63E-1D12-7CD74F0FD78B}" name="Varun Narayanan" initials="VN" userId="S::varun.narayanan@dft.gov.uk::63fe2eff-e948-4da3-99c7-bef4bfb029ca" providerId="AD"/>
  <p188:author id="{FAEA50E9-609B-F300-4B6D-81001B108772}" name="Varun Narayanan" initials="VN" userId="S::Varun.Narayanan@dft.gov.uk::63fe2eff-e948-4da3-99c7-bef4bfb029c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run Narayanan" initials="VN" lastIdx="4" clrIdx="0">
    <p:extLst>
      <p:ext uri="{19B8F6BF-5375-455C-9EA6-DF929625EA0E}">
        <p15:presenceInfo xmlns:p15="http://schemas.microsoft.com/office/powerpoint/2012/main" userId="S-1-5-21-1250619057-357794088-2486035735-123654" providerId="AD"/>
      </p:ext>
    </p:extLst>
  </p:cmAuthor>
  <p:cmAuthor id="2" name="Varun Narayanan" initials="VN [2]" lastIdx="2" clrIdx="1">
    <p:extLst>
      <p:ext uri="{19B8F6BF-5375-455C-9EA6-DF929625EA0E}">
        <p15:presenceInfo xmlns:p15="http://schemas.microsoft.com/office/powerpoint/2012/main" userId="S::Varun.Narayanan@dft.gov.uk::63fe2eff-e948-4da3-99c7-bef4bfb029ca" providerId="AD"/>
      </p:ext>
    </p:extLst>
  </p:cmAuthor>
  <p:cmAuthor id="3" name="Rachel Smith" initials="RS" lastIdx="4" clrIdx="2">
    <p:extLst>
      <p:ext uri="{19B8F6BF-5375-455C-9EA6-DF929625EA0E}">
        <p15:presenceInfo xmlns:p15="http://schemas.microsoft.com/office/powerpoint/2012/main" userId="S::rachel.smith@dft.gov.uk::05d2c796-9324-4b9e-8470-164c1b37b1c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4"/>
    <a:srgbClr val="000000"/>
    <a:srgbClr val="E7E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FD56AE-62A8-EE38-0DEB-6312EBFCEAD9}" v="40" dt="2024-12-02T15:30:59.0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ale Donkor" userId="S::riale.donkor@dft.gov.uk::d99dfeae-b1d0-40b9-b045-e20547ce20dd" providerId="AD" clId="Web-{C85B41B2-7714-5A26-79F2-BC8D74ABC008}"/>
    <pc:docChg chg="modSld">
      <pc:chgData name="Riale Donkor" userId="S::riale.donkor@dft.gov.uk::d99dfeae-b1d0-40b9-b045-e20547ce20dd" providerId="AD" clId="Web-{C85B41B2-7714-5A26-79F2-BC8D74ABC008}" dt="2024-11-14T16:03:25.723" v="363" actId="1076"/>
      <pc:docMkLst>
        <pc:docMk/>
      </pc:docMkLst>
      <pc:sldChg chg="modSp">
        <pc:chgData name="Riale Donkor" userId="S::riale.donkor@dft.gov.uk::d99dfeae-b1d0-40b9-b045-e20547ce20dd" providerId="AD" clId="Web-{C85B41B2-7714-5A26-79F2-BC8D74ABC008}" dt="2024-11-14T16:03:01.488" v="360" actId="1076"/>
        <pc:sldMkLst>
          <pc:docMk/>
          <pc:sldMk cId="1796679312" sldId="286"/>
        </pc:sldMkLst>
        <pc:spChg chg="mod">
          <ac:chgData name="Riale Donkor" userId="S::riale.donkor@dft.gov.uk::d99dfeae-b1d0-40b9-b045-e20547ce20dd" providerId="AD" clId="Web-{C85B41B2-7714-5A26-79F2-BC8D74ABC008}" dt="2024-11-14T16:03:01.488" v="360" actId="1076"/>
          <ac:spMkLst>
            <pc:docMk/>
            <pc:sldMk cId="1796679312" sldId="286"/>
            <ac:spMk id="7" creationId="{2095944D-037E-F040-99BB-667F79FF862D}"/>
          </ac:spMkLst>
        </pc:spChg>
      </pc:sldChg>
      <pc:sldChg chg="modSp">
        <pc:chgData name="Riale Donkor" userId="S::riale.donkor@dft.gov.uk::d99dfeae-b1d0-40b9-b045-e20547ce20dd" providerId="AD" clId="Web-{C85B41B2-7714-5A26-79F2-BC8D74ABC008}" dt="2024-11-14T16:03:25.723" v="363" actId="1076"/>
        <pc:sldMkLst>
          <pc:docMk/>
          <pc:sldMk cId="1766993317" sldId="300"/>
        </pc:sldMkLst>
        <pc:graphicFrameChg chg="mod modGraphic">
          <ac:chgData name="Riale Donkor" userId="S::riale.donkor@dft.gov.uk::d99dfeae-b1d0-40b9-b045-e20547ce20dd" providerId="AD" clId="Web-{C85B41B2-7714-5A26-79F2-BC8D74ABC008}" dt="2024-11-14T16:03:25.723" v="363" actId="1076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  <pc:sldChg chg="addSp delSp modSp addAnim delAnim">
        <pc:chgData name="Riale Donkor" userId="S::riale.donkor@dft.gov.uk::d99dfeae-b1d0-40b9-b045-e20547ce20dd" providerId="AD" clId="Web-{C85B41B2-7714-5A26-79F2-BC8D74ABC008}" dt="2024-11-14T15:58:04.574" v="118" actId="1076"/>
        <pc:sldMkLst>
          <pc:docMk/>
          <pc:sldMk cId="2342238993" sldId="309"/>
        </pc:sldMkLst>
        <pc:picChg chg="add mod">
          <ac:chgData name="Riale Donkor" userId="S::riale.donkor@dft.gov.uk::d99dfeae-b1d0-40b9-b045-e20547ce20dd" providerId="AD" clId="Web-{C85B41B2-7714-5A26-79F2-BC8D74ABC008}" dt="2024-11-14T15:58:04.574" v="118" actId="1076"/>
          <ac:picMkLst>
            <pc:docMk/>
            <pc:sldMk cId="2342238993" sldId="309"/>
            <ac:picMk id="6" creationId="{E3ACAD4C-CB4B-AB7D-FCF9-79EB2BC8E96A}"/>
          </ac:picMkLst>
        </pc:picChg>
      </pc:sldChg>
    </pc:docChg>
  </pc:docChgLst>
  <pc:docChgLst>
    <pc:chgData name="Rachel Smith" userId="S::rachel.smith@dft.gov.uk::05d2c796-9324-4b9e-8470-164c1b37b1c4" providerId="AD" clId="Web-{D325EA2C-CDE6-C621-5C66-8BF94C999B6D}"/>
    <pc:docChg chg="modSld">
      <pc:chgData name="Rachel Smith" userId="S::rachel.smith@dft.gov.uk::05d2c796-9324-4b9e-8470-164c1b37b1c4" providerId="AD" clId="Web-{D325EA2C-CDE6-C621-5C66-8BF94C999B6D}" dt="2024-11-14T13:15:37.503" v="182" actId="1076"/>
      <pc:docMkLst>
        <pc:docMk/>
      </pc:docMkLst>
      <pc:sldChg chg="modSp">
        <pc:chgData name="Rachel Smith" userId="S::rachel.smith@dft.gov.uk::05d2c796-9324-4b9e-8470-164c1b37b1c4" providerId="AD" clId="Web-{D325EA2C-CDE6-C621-5C66-8BF94C999B6D}" dt="2024-11-14T13:15:37.503" v="182" actId="1076"/>
        <pc:sldMkLst>
          <pc:docMk/>
          <pc:sldMk cId="2342238993" sldId="309"/>
        </pc:sldMkLst>
        <pc:spChg chg="mod">
          <ac:chgData name="Rachel Smith" userId="S::rachel.smith@dft.gov.uk::05d2c796-9324-4b9e-8470-164c1b37b1c4" providerId="AD" clId="Web-{D325EA2C-CDE6-C621-5C66-8BF94C999B6D}" dt="2024-11-14T13:15:37.503" v="182" actId="1076"/>
          <ac:spMkLst>
            <pc:docMk/>
            <pc:sldMk cId="2342238993" sldId="309"/>
            <ac:spMk id="2" creationId="{D8220A05-59CA-BC3F-BC7F-F72BE9B9EA63}"/>
          </ac:spMkLst>
        </pc:spChg>
        <pc:spChg chg="mod">
          <ac:chgData name="Rachel Smith" userId="S::rachel.smith@dft.gov.uk::05d2c796-9324-4b9e-8470-164c1b37b1c4" providerId="AD" clId="Web-{D325EA2C-CDE6-C621-5C66-8BF94C999B6D}" dt="2024-11-14T13:14:53.096" v="176" actId="1076"/>
          <ac:spMkLst>
            <pc:docMk/>
            <pc:sldMk cId="2342238993" sldId="309"/>
            <ac:spMk id="9" creationId="{6E6F782B-399E-C5C4-5890-51DA8A747D29}"/>
          </ac:spMkLst>
        </pc:spChg>
        <pc:spChg chg="mod">
          <ac:chgData name="Rachel Smith" userId="S::rachel.smith@dft.gov.uk::05d2c796-9324-4b9e-8470-164c1b37b1c4" providerId="AD" clId="Web-{D325EA2C-CDE6-C621-5C66-8BF94C999B6D}" dt="2024-11-14T13:13:37.202" v="131" actId="20577"/>
          <ac:spMkLst>
            <pc:docMk/>
            <pc:sldMk cId="2342238993" sldId="309"/>
            <ac:spMk id="13" creationId="{8D536A27-664E-21E8-185B-755D3D0414D4}"/>
          </ac:spMkLst>
        </pc:spChg>
        <pc:spChg chg="mod">
          <ac:chgData name="Rachel Smith" userId="S::rachel.smith@dft.gov.uk::05d2c796-9324-4b9e-8470-164c1b37b1c4" providerId="AD" clId="Web-{D325EA2C-CDE6-C621-5C66-8BF94C999B6D}" dt="2024-11-14T13:12:57.623" v="109" actId="20577"/>
          <ac:spMkLst>
            <pc:docMk/>
            <pc:sldMk cId="2342238993" sldId="309"/>
            <ac:spMk id="18" creationId="{94469CF6-BD15-46BA-AD74-06C20ED54A4F}"/>
          </ac:spMkLst>
        </pc:spChg>
      </pc:sldChg>
    </pc:docChg>
  </pc:docChgLst>
  <pc:docChgLst>
    <pc:chgData name="Riale Donkor" userId="S::riale.donkor@dft.gov.uk::d99dfeae-b1d0-40b9-b045-e20547ce20dd" providerId="AD" clId="Web-{EB58A121-2CC4-011B-C062-A60E3030D7AB}"/>
    <pc:docChg chg="mod addSld delSld modSld sldOrd">
      <pc:chgData name="Riale Donkor" userId="S::riale.donkor@dft.gov.uk::d99dfeae-b1d0-40b9-b045-e20547ce20dd" providerId="AD" clId="Web-{EB58A121-2CC4-011B-C062-A60E3030D7AB}" dt="2024-11-12T16:21:01.073" v="2504"/>
      <pc:docMkLst>
        <pc:docMk/>
      </pc:docMkLst>
      <pc:sldChg chg="addSp delSp modSp mod setBg">
        <pc:chgData name="Riale Donkor" userId="S::riale.donkor@dft.gov.uk::d99dfeae-b1d0-40b9-b045-e20547ce20dd" providerId="AD" clId="Web-{EB58A121-2CC4-011B-C062-A60E3030D7AB}" dt="2024-11-12T10:34:21.611" v="109" actId="1076"/>
        <pc:sldMkLst>
          <pc:docMk/>
          <pc:sldMk cId="319641042" sldId="259"/>
        </pc:sldMkLst>
      </pc:sldChg>
      <pc:sldChg chg="addSp delSp modSp">
        <pc:chgData name="Riale Donkor" userId="S::riale.donkor@dft.gov.uk::d99dfeae-b1d0-40b9-b045-e20547ce20dd" providerId="AD" clId="Web-{EB58A121-2CC4-011B-C062-A60E3030D7AB}" dt="2024-11-12T15:28:02.952" v="2045"/>
        <pc:sldMkLst>
          <pc:docMk/>
          <pc:sldMk cId="1455340971" sldId="260"/>
        </pc:sldMkLst>
        <pc:picChg chg="add del mod">
          <ac:chgData name="Riale Donkor" userId="S::riale.donkor@dft.gov.uk::d99dfeae-b1d0-40b9-b045-e20547ce20dd" providerId="AD" clId="Web-{EB58A121-2CC4-011B-C062-A60E3030D7AB}" dt="2024-11-12T15:28:02.952" v="2045"/>
          <ac:picMkLst>
            <pc:docMk/>
            <pc:sldMk cId="1455340971" sldId="260"/>
            <ac:picMk id="16" creationId="{E2BC98B6-E1DC-D832-7AEE-283A1299FB8D}"/>
          </ac:picMkLst>
        </pc:picChg>
      </pc:sldChg>
      <pc:sldChg chg="modSp mod setBg">
        <pc:chgData name="Riale Donkor" userId="S::riale.donkor@dft.gov.uk::d99dfeae-b1d0-40b9-b045-e20547ce20dd" providerId="AD" clId="Web-{EB58A121-2CC4-011B-C062-A60E3030D7AB}" dt="2024-11-12T14:09:42.153" v="1632" actId="20577"/>
        <pc:sldMkLst>
          <pc:docMk/>
          <pc:sldMk cId="1276226411" sldId="274"/>
        </pc:sldMkLst>
        <pc:spChg chg="mod">
          <ac:chgData name="Riale Donkor" userId="S::riale.donkor@dft.gov.uk::d99dfeae-b1d0-40b9-b045-e20547ce20dd" providerId="AD" clId="Web-{EB58A121-2CC4-011B-C062-A60E3030D7AB}" dt="2024-11-12T14:09:42.153" v="1632" actId="20577"/>
          <ac:spMkLst>
            <pc:docMk/>
            <pc:sldMk cId="1276226411" sldId="274"/>
            <ac:spMk id="8" creationId="{1C29C7A1-3392-1647-A6DB-1A92910452A7}"/>
          </ac:spMkLst>
        </pc:spChg>
      </pc:sldChg>
      <pc:sldChg chg="modSp">
        <pc:chgData name="Riale Donkor" userId="S::riale.donkor@dft.gov.uk::d99dfeae-b1d0-40b9-b045-e20547ce20dd" providerId="AD" clId="Web-{EB58A121-2CC4-011B-C062-A60E3030D7AB}" dt="2024-11-12T11:02:25.297" v="486" actId="20577"/>
        <pc:sldMkLst>
          <pc:docMk/>
          <pc:sldMk cId="1796679312" sldId="286"/>
        </pc:sldMkLst>
        <pc:spChg chg="mod">
          <ac:chgData name="Riale Donkor" userId="S::riale.donkor@dft.gov.uk::d99dfeae-b1d0-40b9-b045-e20547ce20dd" providerId="AD" clId="Web-{EB58A121-2CC4-011B-C062-A60E3030D7AB}" dt="2024-11-12T11:02:25.297" v="486" actId="20577"/>
          <ac:spMkLst>
            <pc:docMk/>
            <pc:sldMk cId="1796679312" sldId="286"/>
            <ac:spMk id="7" creationId="{2095944D-037E-F040-99BB-667F79FF862D}"/>
          </ac:spMkLst>
        </pc:spChg>
      </pc:sldChg>
      <pc:sldChg chg="modSp">
        <pc:chgData name="Riale Donkor" userId="S::riale.donkor@dft.gov.uk::d99dfeae-b1d0-40b9-b045-e20547ce20dd" providerId="AD" clId="Web-{EB58A121-2CC4-011B-C062-A60E3030D7AB}" dt="2024-11-12T15:20:37.985" v="2003" actId="20577"/>
        <pc:sldMkLst>
          <pc:docMk/>
          <pc:sldMk cId="3707885505" sldId="292"/>
        </pc:sldMkLst>
        <pc:spChg chg="mod">
          <ac:chgData name="Riale Donkor" userId="S::riale.donkor@dft.gov.uk::d99dfeae-b1d0-40b9-b045-e20547ce20dd" providerId="AD" clId="Web-{EB58A121-2CC4-011B-C062-A60E3030D7AB}" dt="2024-11-12T15:20:37.985" v="2003" actId="20577"/>
          <ac:spMkLst>
            <pc:docMk/>
            <pc:sldMk cId="3707885505" sldId="292"/>
            <ac:spMk id="13" creationId="{97778388-D6C8-4CE1-BF0E-8610AC622273}"/>
          </ac:spMkLst>
        </pc:spChg>
      </pc:sldChg>
      <pc:sldChg chg="modSp modCm">
        <pc:chgData name="Riale Donkor" userId="S::riale.donkor@dft.gov.uk::d99dfeae-b1d0-40b9-b045-e20547ce20dd" providerId="AD" clId="Web-{EB58A121-2CC4-011B-C062-A60E3030D7AB}" dt="2024-11-12T15:42:32.090" v="2263" actId="20577"/>
        <pc:sldMkLst>
          <pc:docMk/>
          <pc:sldMk cId="1407751098" sldId="2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iale Donkor" userId="S::riale.donkor@dft.gov.uk::d99dfeae-b1d0-40b9-b045-e20547ce20dd" providerId="AD" clId="Web-{EB58A121-2CC4-011B-C062-A60E3030D7AB}" dt="2024-11-12T15:39:27.389" v="2244" actId="20577"/>
              <pc2:cmMkLst xmlns:pc2="http://schemas.microsoft.com/office/powerpoint/2019/9/main/command">
                <pc:docMk/>
                <pc:sldMk cId="1407751098" sldId="293"/>
                <pc2:cmMk id="{05D8D5A5-3EB2-4DE2-A892-D1A0EAAAAD9C}"/>
              </pc2:cmMkLst>
            </pc226:cmChg>
          </p:ext>
        </pc:extLst>
      </pc:sldChg>
      <pc:sldChg chg="addSp delSp modSp ord addAnim">
        <pc:chgData name="Riale Donkor" userId="S::riale.donkor@dft.gov.uk::d99dfeae-b1d0-40b9-b045-e20547ce20dd" providerId="AD" clId="Web-{EB58A121-2CC4-011B-C062-A60E3030D7AB}" dt="2024-11-12T16:19:05.956" v="2434" actId="20577"/>
        <pc:sldMkLst>
          <pc:docMk/>
          <pc:sldMk cId="2392445128" sldId="299"/>
        </pc:sldMkLst>
      </pc:sldChg>
      <pc:sldChg chg="addSp delSp modSp mod modClrScheme chgLayout">
        <pc:chgData name="Riale Donkor" userId="S::riale.donkor@dft.gov.uk::d99dfeae-b1d0-40b9-b045-e20547ce20dd" providerId="AD" clId="Web-{EB58A121-2CC4-011B-C062-A60E3030D7AB}" dt="2024-11-12T16:21:01.073" v="2504"/>
        <pc:sldMkLst>
          <pc:docMk/>
          <pc:sldMk cId="1766993317" sldId="300"/>
        </pc:sldMkLst>
        <pc:spChg chg="mod">
          <ac:chgData name="Riale Donkor" userId="S::riale.donkor@dft.gov.uk::d99dfeae-b1d0-40b9-b045-e20547ce20dd" providerId="AD" clId="Web-{EB58A121-2CC4-011B-C062-A60E3030D7AB}" dt="2024-11-12T10:49:33.003" v="331"/>
          <ac:spMkLst>
            <pc:docMk/>
            <pc:sldMk cId="1766993317" sldId="300"/>
            <ac:spMk id="2" creationId="{00000000-0000-0000-0000-000000000000}"/>
          </ac:spMkLst>
        </pc:spChg>
        <pc:spChg chg="add mod">
          <ac:chgData name="Riale Donkor" userId="S::riale.donkor@dft.gov.uk::d99dfeae-b1d0-40b9-b045-e20547ce20dd" providerId="AD" clId="Web-{EB58A121-2CC4-011B-C062-A60E3030D7AB}" dt="2024-11-12T10:51:06.413" v="356" actId="20577"/>
          <ac:spMkLst>
            <pc:docMk/>
            <pc:sldMk cId="1766993317" sldId="300"/>
            <ac:spMk id="9" creationId="{A2399696-AC8A-E1CF-183D-1535EAEE77C8}"/>
          </ac:spMkLst>
        </pc:spChg>
        <pc:spChg chg="mod">
          <ac:chgData name="Riale Donkor" userId="S::riale.donkor@dft.gov.uk::d99dfeae-b1d0-40b9-b045-e20547ce20dd" providerId="AD" clId="Web-{EB58A121-2CC4-011B-C062-A60E3030D7AB}" dt="2024-11-12T10:49:33.003" v="331"/>
          <ac:spMkLst>
            <pc:docMk/>
            <pc:sldMk cId="1766993317" sldId="300"/>
            <ac:spMk id="42" creationId="{386155EC-5D4B-C546-83D9-6B8F8D6BB903}"/>
          </ac:spMkLst>
        </pc:spChg>
        <pc:graphicFrameChg chg="add mod modGraphic">
          <ac:chgData name="Riale Donkor" userId="S::riale.donkor@dft.gov.uk::d99dfeae-b1d0-40b9-b045-e20547ce20dd" providerId="AD" clId="Web-{EB58A121-2CC4-011B-C062-A60E3030D7AB}" dt="2024-11-12T16:21:01.073" v="2504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  <pc:sldChg chg="addSp delSp modSp ord">
        <pc:chgData name="Riale Donkor" userId="S::riale.donkor@dft.gov.uk::d99dfeae-b1d0-40b9-b045-e20547ce20dd" providerId="AD" clId="Web-{EB58A121-2CC4-011B-C062-A60E3030D7AB}" dt="2024-11-12T15:42:54.342" v="2266" actId="1076"/>
        <pc:sldMkLst>
          <pc:docMk/>
          <pc:sldMk cId="886479053" sldId="301"/>
        </pc:sldMkLst>
        <pc:spChg chg="mod">
          <ac:chgData name="Riale Donkor" userId="S::riale.donkor@dft.gov.uk::d99dfeae-b1d0-40b9-b045-e20547ce20dd" providerId="AD" clId="Web-{EB58A121-2CC4-011B-C062-A60E3030D7AB}" dt="2024-11-12T15:16:09.358" v="1962" actId="20577"/>
          <ac:spMkLst>
            <pc:docMk/>
            <pc:sldMk cId="886479053" sldId="301"/>
            <ac:spMk id="23" creationId="{C64E937F-5E2F-6242-5D3F-B313F8D1EC2F}"/>
          </ac:spMkLst>
        </pc:spChg>
        <pc:spChg chg="mod">
          <ac:chgData name="Riale Donkor" userId="S::riale.donkor@dft.gov.uk::d99dfeae-b1d0-40b9-b045-e20547ce20dd" providerId="AD" clId="Web-{EB58A121-2CC4-011B-C062-A60E3030D7AB}" dt="2024-11-12T11:16:13.076" v="716" actId="1076"/>
          <ac:spMkLst>
            <pc:docMk/>
            <pc:sldMk cId="886479053" sldId="301"/>
            <ac:spMk id="25" creationId="{84A727A4-8082-2FF2-9B4E-34736BF92C8F}"/>
          </ac:spMkLst>
        </pc:spChg>
        <pc:picChg chg="mod">
          <ac:chgData name="Riale Donkor" userId="S::riale.donkor@dft.gov.uk::d99dfeae-b1d0-40b9-b045-e20547ce20dd" providerId="AD" clId="Web-{EB58A121-2CC4-011B-C062-A60E3030D7AB}" dt="2024-11-12T15:24:15.062" v="2015" actId="1076"/>
          <ac:picMkLst>
            <pc:docMk/>
            <pc:sldMk cId="886479053" sldId="301"/>
            <ac:picMk id="2" creationId="{C66B93A4-5665-CAC2-F03B-D1B657692692}"/>
          </ac:picMkLst>
        </pc:picChg>
        <pc:picChg chg="add mod">
          <ac:chgData name="Riale Donkor" userId="S::riale.donkor@dft.gov.uk::d99dfeae-b1d0-40b9-b045-e20547ce20dd" providerId="AD" clId="Web-{EB58A121-2CC4-011B-C062-A60E3030D7AB}" dt="2024-11-12T15:42:54.342" v="2266" actId="1076"/>
          <ac:picMkLst>
            <pc:docMk/>
            <pc:sldMk cId="886479053" sldId="301"/>
            <ac:picMk id="5" creationId="{ACED04AE-FD9B-A4A9-1C5A-78C5CED9CFF8}"/>
          </ac:picMkLst>
        </pc:picChg>
      </pc:sldChg>
      <pc:sldChg chg="addSp delSp modSp modMedia addAnim delAnim">
        <pc:chgData name="Riale Donkor" userId="S::riale.donkor@dft.gov.uk::d99dfeae-b1d0-40b9-b045-e20547ce20dd" providerId="AD" clId="Web-{EB58A121-2CC4-011B-C062-A60E3030D7AB}" dt="2024-11-12T15:42:07.948" v="2260" actId="1076"/>
        <pc:sldMkLst>
          <pc:docMk/>
          <pc:sldMk cId="4210329931" sldId="302"/>
        </pc:sldMkLst>
        <pc:spChg chg="mod">
          <ac:chgData name="Riale Donkor" userId="S::riale.donkor@dft.gov.uk::d99dfeae-b1d0-40b9-b045-e20547ce20dd" providerId="AD" clId="Web-{EB58A121-2CC4-011B-C062-A60E3030D7AB}" dt="2024-11-12T10:58:27.601" v="389" actId="1076"/>
          <ac:spMkLst>
            <pc:docMk/>
            <pc:sldMk cId="4210329931" sldId="302"/>
            <ac:spMk id="2" creationId="{C01F1A6B-48C6-A30A-A49E-EB2F608FE39D}"/>
          </ac:spMkLst>
        </pc:spChg>
        <pc:spChg chg="mod">
          <ac:chgData name="Riale Donkor" userId="S::riale.donkor@dft.gov.uk::d99dfeae-b1d0-40b9-b045-e20547ce20dd" providerId="AD" clId="Web-{EB58A121-2CC4-011B-C062-A60E3030D7AB}" dt="2024-11-12T15:15:35.293" v="1958" actId="20577"/>
          <ac:spMkLst>
            <pc:docMk/>
            <pc:sldMk cId="4210329931" sldId="302"/>
            <ac:spMk id="5" creationId="{807423E1-1D40-5EBA-9B79-0453A1373363}"/>
          </ac:spMkLst>
        </pc:spChg>
        <pc:picChg chg="add mod">
          <ac:chgData name="Riale Donkor" userId="S::riale.donkor@dft.gov.uk::d99dfeae-b1d0-40b9-b045-e20547ce20dd" providerId="AD" clId="Web-{EB58A121-2CC4-011B-C062-A60E3030D7AB}" dt="2024-11-12T15:22:59.932" v="2008" actId="1076"/>
          <ac:picMkLst>
            <pc:docMk/>
            <pc:sldMk cId="4210329931" sldId="302"/>
            <ac:picMk id="7" creationId="{27B68B31-6115-B51F-CAB1-49206C666265}"/>
          </ac:picMkLst>
        </pc:picChg>
        <pc:picChg chg="add mod">
          <ac:chgData name="Riale Donkor" userId="S::riale.donkor@dft.gov.uk::d99dfeae-b1d0-40b9-b045-e20547ce20dd" providerId="AD" clId="Web-{EB58A121-2CC4-011B-C062-A60E3030D7AB}" dt="2024-11-12T15:42:07.948" v="2260" actId="1076"/>
          <ac:picMkLst>
            <pc:docMk/>
            <pc:sldMk cId="4210329931" sldId="302"/>
            <ac:picMk id="8" creationId="{C9E51653-6910-664C-41F9-FEF7079B1F07}"/>
          </ac:picMkLst>
        </pc:picChg>
      </pc:sldChg>
      <pc:sldChg chg="add del">
        <pc:chgData name="Riale Donkor" userId="S::riale.donkor@dft.gov.uk::d99dfeae-b1d0-40b9-b045-e20547ce20dd" providerId="AD" clId="Web-{EB58A121-2CC4-011B-C062-A60E3030D7AB}" dt="2024-11-12T10:32:25.763" v="85"/>
        <pc:sldMkLst>
          <pc:docMk/>
          <pc:sldMk cId="2598331015" sldId="303"/>
        </pc:sldMkLst>
      </pc:sldChg>
    </pc:docChg>
  </pc:docChgLst>
  <pc:docChgLst>
    <pc:chgData name="Jade Oni" userId="74bdf364-ed5f-4dc8-96d0-6264409a738d" providerId="ADAL" clId="{30FF3EA9-5E6E-445D-BAFC-F3C83A80BA38}"/>
    <pc:docChg chg="undo custSel modSld">
      <pc:chgData name="Jade Oni" userId="74bdf364-ed5f-4dc8-96d0-6264409a738d" providerId="ADAL" clId="{30FF3EA9-5E6E-445D-BAFC-F3C83A80BA38}" dt="2024-11-12T15:10:46.375" v="834" actId="1076"/>
      <pc:docMkLst>
        <pc:docMk/>
      </pc:docMkLst>
      <pc:sldChg chg="modSp mod">
        <pc:chgData name="Jade Oni" userId="74bdf364-ed5f-4dc8-96d0-6264409a738d" providerId="ADAL" clId="{30FF3EA9-5E6E-445D-BAFC-F3C83A80BA38}" dt="2024-11-12T14:33:15.420" v="15" actId="1076"/>
        <pc:sldMkLst>
          <pc:docMk/>
          <pc:sldMk cId="319641042" sldId="259"/>
        </pc:sldMkLst>
        <pc:spChg chg="mod">
          <ac:chgData name="Jade Oni" userId="74bdf364-ed5f-4dc8-96d0-6264409a738d" providerId="ADAL" clId="{30FF3EA9-5E6E-445D-BAFC-F3C83A80BA38}" dt="2024-11-12T14:33:11.965" v="14" actId="1076"/>
          <ac:spMkLst>
            <pc:docMk/>
            <pc:sldMk cId="319641042" sldId="259"/>
            <ac:spMk id="14" creationId="{10122C0E-5492-094B-A0C3-D032B5880F42}"/>
          </ac:spMkLst>
        </pc:spChg>
        <pc:spChg chg="mod">
          <ac:chgData name="Jade Oni" userId="74bdf364-ed5f-4dc8-96d0-6264409a738d" providerId="ADAL" clId="{30FF3EA9-5E6E-445D-BAFC-F3C83A80BA38}" dt="2024-11-12T14:33:15.420" v="15" actId="1076"/>
          <ac:spMkLst>
            <pc:docMk/>
            <pc:sldMk cId="319641042" sldId="259"/>
            <ac:spMk id="15" creationId="{01D72F32-2F8F-4742-88A1-98ACA114A569}"/>
          </ac:spMkLst>
        </pc:spChg>
        <pc:grpChg chg="mod">
          <ac:chgData name="Jade Oni" userId="74bdf364-ed5f-4dc8-96d0-6264409a738d" providerId="ADAL" clId="{30FF3EA9-5E6E-445D-BAFC-F3C83A80BA38}" dt="2024-11-12T14:32:30.761" v="4" actId="1076"/>
          <ac:grpSpMkLst>
            <pc:docMk/>
            <pc:sldMk cId="319641042" sldId="259"/>
            <ac:grpSpMk id="39" creationId="{C10FCDC2-115B-0244-9D56-200D727ACB21}"/>
          </ac:grpSpMkLst>
        </pc:grpChg>
      </pc:sldChg>
      <pc:sldChg chg="modSp mod modCm">
        <pc:chgData name="Jade Oni" userId="74bdf364-ed5f-4dc8-96d0-6264409a738d" providerId="ADAL" clId="{30FF3EA9-5E6E-445D-BAFC-F3C83A80BA38}" dt="2024-11-12T14:39:15.022" v="213" actId="20577"/>
        <pc:sldMkLst>
          <pc:docMk/>
          <pc:sldMk cId="1455340971" sldId="260"/>
        </pc:sldMkLst>
        <pc:spChg chg="mod">
          <ac:chgData name="Jade Oni" userId="74bdf364-ed5f-4dc8-96d0-6264409a738d" providerId="ADAL" clId="{30FF3EA9-5E6E-445D-BAFC-F3C83A80BA38}" dt="2024-11-12T14:39:15.022" v="213" actId="20577"/>
          <ac:spMkLst>
            <pc:docMk/>
            <pc:sldMk cId="1455340971" sldId="260"/>
            <ac:spMk id="7" creationId="{085B8E46-FBF7-3E47-8A21-9165439D1B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de Oni" userId="74bdf364-ed5f-4dc8-96d0-6264409a738d" providerId="ADAL" clId="{30FF3EA9-5E6E-445D-BAFC-F3C83A80BA38}" dt="2024-11-12T14:37:23.640" v="135" actId="20577"/>
              <pc2:cmMkLst xmlns:pc2="http://schemas.microsoft.com/office/powerpoint/2019/9/main/command">
                <pc:docMk/>
                <pc:sldMk cId="1455340971" sldId="260"/>
                <pc2:cmMk id="{59DE324C-A720-4F03-8D7E-E5FF766B4F8A}"/>
              </pc2:cmMkLst>
            </pc226:cmChg>
          </p:ext>
        </pc:extLst>
      </pc:sldChg>
      <pc:sldChg chg="modSp mod">
        <pc:chgData name="Jade Oni" userId="74bdf364-ed5f-4dc8-96d0-6264409a738d" providerId="ADAL" clId="{30FF3EA9-5E6E-445D-BAFC-F3C83A80BA38}" dt="2024-11-12T14:40:47.173" v="217" actId="403"/>
        <pc:sldMkLst>
          <pc:docMk/>
          <pc:sldMk cId="1276226411" sldId="274"/>
        </pc:sldMkLst>
        <pc:spChg chg="mod">
          <ac:chgData name="Jade Oni" userId="74bdf364-ed5f-4dc8-96d0-6264409a738d" providerId="ADAL" clId="{30FF3EA9-5E6E-445D-BAFC-F3C83A80BA38}" dt="2024-11-12T14:40:47.173" v="217" actId="403"/>
          <ac:spMkLst>
            <pc:docMk/>
            <pc:sldMk cId="1276226411" sldId="274"/>
            <ac:spMk id="8" creationId="{1C29C7A1-3392-1647-A6DB-1A92910452A7}"/>
          </ac:spMkLst>
        </pc:spChg>
      </pc:sldChg>
      <pc:sldChg chg="modSp mod">
        <pc:chgData name="Jade Oni" userId="74bdf364-ed5f-4dc8-96d0-6264409a738d" providerId="ADAL" clId="{30FF3EA9-5E6E-445D-BAFC-F3C83A80BA38}" dt="2024-11-12T15:09:45.682" v="830" actId="1076"/>
        <pc:sldMkLst>
          <pc:docMk/>
          <pc:sldMk cId="3707885505" sldId="292"/>
        </pc:sldMkLst>
        <pc:spChg chg="mod">
          <ac:chgData name="Jade Oni" userId="74bdf364-ed5f-4dc8-96d0-6264409a738d" providerId="ADAL" clId="{30FF3EA9-5E6E-445D-BAFC-F3C83A80BA38}" dt="2024-11-12T15:09:45.682" v="830" actId="1076"/>
          <ac:spMkLst>
            <pc:docMk/>
            <pc:sldMk cId="3707885505" sldId="292"/>
            <ac:spMk id="13" creationId="{97778388-D6C8-4CE1-BF0E-8610AC622273}"/>
          </ac:spMkLst>
        </pc:spChg>
      </pc:sldChg>
      <pc:sldChg chg="modSp mod modCm">
        <pc:chgData name="Jade Oni" userId="74bdf364-ed5f-4dc8-96d0-6264409a738d" providerId="ADAL" clId="{30FF3EA9-5E6E-445D-BAFC-F3C83A80BA38}" dt="2024-11-12T15:03:17.385" v="662" actId="207"/>
        <pc:sldMkLst>
          <pc:docMk/>
          <pc:sldMk cId="1407751098" sldId="2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de Oni" userId="74bdf364-ed5f-4dc8-96d0-6264409a738d" providerId="ADAL" clId="{30FF3EA9-5E6E-445D-BAFC-F3C83A80BA38}" dt="2024-11-12T15:03:08.198" v="660" actId="313"/>
              <pc2:cmMkLst xmlns:pc2="http://schemas.microsoft.com/office/powerpoint/2019/9/main/command">
                <pc:docMk/>
                <pc:sldMk cId="1407751098" sldId="293"/>
                <pc2:cmMk id="{05D8D5A5-3EB2-4DE2-A892-D1A0EAAAAD9C}"/>
              </pc2:cmMkLst>
            </pc226:cmChg>
          </p:ext>
        </pc:extLst>
      </pc:sldChg>
      <pc:sldChg chg="modSp mod">
        <pc:chgData name="Jade Oni" userId="74bdf364-ed5f-4dc8-96d0-6264409a738d" providerId="ADAL" clId="{30FF3EA9-5E6E-445D-BAFC-F3C83A80BA38}" dt="2024-11-12T15:10:46.375" v="834" actId="1076"/>
        <pc:sldMkLst>
          <pc:docMk/>
          <pc:sldMk cId="1766993317" sldId="300"/>
        </pc:sldMkLst>
        <pc:graphicFrameChg chg="mod modGraphic">
          <ac:chgData name="Jade Oni" userId="74bdf364-ed5f-4dc8-96d0-6264409a738d" providerId="ADAL" clId="{30FF3EA9-5E6E-445D-BAFC-F3C83A80BA38}" dt="2024-11-12T15:10:46.375" v="834" actId="1076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  <pc:sldChg chg="addSp modSp mod">
        <pc:chgData name="Jade Oni" userId="74bdf364-ed5f-4dc8-96d0-6264409a738d" providerId="ADAL" clId="{30FF3EA9-5E6E-445D-BAFC-F3C83A80BA38}" dt="2024-11-12T14:45:41.545" v="276" actId="255"/>
        <pc:sldMkLst>
          <pc:docMk/>
          <pc:sldMk cId="886479053" sldId="301"/>
        </pc:sldMkLst>
        <pc:spChg chg="mod">
          <ac:chgData name="Jade Oni" userId="74bdf364-ed5f-4dc8-96d0-6264409a738d" providerId="ADAL" clId="{30FF3EA9-5E6E-445D-BAFC-F3C83A80BA38}" dt="2024-11-12T14:45:41.545" v="276" actId="255"/>
          <ac:spMkLst>
            <pc:docMk/>
            <pc:sldMk cId="886479053" sldId="301"/>
            <ac:spMk id="23" creationId="{C64E937F-5E2F-6242-5D3F-B313F8D1EC2F}"/>
          </ac:spMkLst>
        </pc:spChg>
        <pc:picChg chg="add mod modCrop">
          <ac:chgData name="Jade Oni" userId="74bdf364-ed5f-4dc8-96d0-6264409a738d" providerId="ADAL" clId="{30FF3EA9-5E6E-445D-BAFC-F3C83A80BA38}" dt="2024-11-12T14:44:57.762" v="274" actId="1076"/>
          <ac:picMkLst>
            <pc:docMk/>
            <pc:sldMk cId="886479053" sldId="301"/>
            <ac:picMk id="2" creationId="{C66B93A4-5665-CAC2-F03B-D1B657692692}"/>
          </ac:picMkLst>
        </pc:picChg>
        <pc:picChg chg="mod modCrop">
          <ac:chgData name="Jade Oni" userId="74bdf364-ed5f-4dc8-96d0-6264409a738d" providerId="ADAL" clId="{30FF3EA9-5E6E-445D-BAFC-F3C83A80BA38}" dt="2024-11-12T14:43:55.409" v="272" actId="1076"/>
          <ac:picMkLst>
            <pc:docMk/>
            <pc:sldMk cId="886479053" sldId="301"/>
            <ac:picMk id="6" creationId="{6B354096-B294-12FB-706B-51FA9AA2085B}"/>
          </ac:picMkLst>
        </pc:picChg>
      </pc:sldChg>
      <pc:sldChg chg="modSp mod">
        <pc:chgData name="Jade Oni" userId="74bdf364-ed5f-4dc8-96d0-6264409a738d" providerId="ADAL" clId="{30FF3EA9-5E6E-445D-BAFC-F3C83A80BA38}" dt="2024-11-12T14:56:54.935" v="469" actId="400"/>
        <pc:sldMkLst>
          <pc:docMk/>
          <pc:sldMk cId="4210329931" sldId="302"/>
        </pc:sldMkLst>
        <pc:spChg chg="mod">
          <ac:chgData name="Jade Oni" userId="74bdf364-ed5f-4dc8-96d0-6264409a738d" providerId="ADAL" clId="{30FF3EA9-5E6E-445D-BAFC-F3C83A80BA38}" dt="2024-11-12T14:56:54.935" v="469" actId="400"/>
          <ac:spMkLst>
            <pc:docMk/>
            <pc:sldMk cId="4210329931" sldId="302"/>
            <ac:spMk id="5" creationId="{807423E1-1D40-5EBA-9B79-0453A1373363}"/>
          </ac:spMkLst>
        </pc:spChg>
        <pc:picChg chg="mod">
          <ac:chgData name="Jade Oni" userId="74bdf364-ed5f-4dc8-96d0-6264409a738d" providerId="ADAL" clId="{30FF3EA9-5E6E-445D-BAFC-F3C83A80BA38}" dt="2024-11-12T14:46:18.093" v="277" actId="1076"/>
          <ac:picMkLst>
            <pc:docMk/>
            <pc:sldMk cId="4210329931" sldId="302"/>
            <ac:picMk id="7" creationId="{27B68B31-6115-B51F-CAB1-49206C666265}"/>
          </ac:picMkLst>
        </pc:picChg>
      </pc:sldChg>
    </pc:docChg>
  </pc:docChgLst>
  <pc:docChgLst>
    <pc:chgData name="Deborah Owusu" userId="S::deborah.owusu@dft.gov.uk::9674f632-8cd5-4331-952c-c80a777bc75d" providerId="AD" clId="Web-{B0AC0EC7-50B4-7364-4441-0F873C93784A}"/>
    <pc:docChg chg="mod">
      <pc:chgData name="Deborah Owusu" userId="S::deborah.owusu@dft.gov.uk::9674f632-8cd5-4331-952c-c80a777bc75d" providerId="AD" clId="Web-{B0AC0EC7-50B4-7364-4441-0F873C93784A}" dt="2024-11-13T17:25:06.924" v="0"/>
      <pc:docMkLst>
        <pc:docMk/>
      </pc:docMkLst>
    </pc:docChg>
  </pc:docChgLst>
  <pc:docChgLst>
    <pc:chgData name="Deborah Owusu" userId="9674f632-8cd5-4331-952c-c80a777bc75d" providerId="ADAL" clId="{900E3633-E610-4A5E-B969-313CD0E8250B}"/>
    <pc:docChg chg="undo custSel addSld modSld sldOrd">
      <pc:chgData name="Deborah Owusu" userId="9674f632-8cd5-4331-952c-c80a777bc75d" providerId="ADAL" clId="{900E3633-E610-4A5E-B969-313CD0E8250B}" dt="2024-11-13T12:55:16.502" v="336"/>
      <pc:docMkLst>
        <pc:docMk/>
      </pc:docMkLst>
      <pc:sldChg chg="modSp mod">
        <pc:chgData name="Deborah Owusu" userId="9674f632-8cd5-4331-952c-c80a777bc75d" providerId="ADAL" clId="{900E3633-E610-4A5E-B969-313CD0E8250B}" dt="2024-11-12T16:12:12.922" v="1" actId="1076"/>
        <pc:sldMkLst>
          <pc:docMk/>
          <pc:sldMk cId="319641042" sldId="259"/>
        </pc:sldMkLst>
      </pc:sldChg>
      <pc:sldChg chg="modSp mod modCm">
        <pc:chgData name="Deborah Owusu" userId="9674f632-8cd5-4331-952c-c80a777bc75d" providerId="ADAL" clId="{900E3633-E610-4A5E-B969-313CD0E8250B}" dt="2024-11-13T12:18:26.531" v="144" actId="1076"/>
        <pc:sldMkLst>
          <pc:docMk/>
          <pc:sldMk cId="1455340971" sldId="260"/>
        </pc:sldMkLst>
        <pc:spChg chg="mod">
          <ac:chgData name="Deborah Owusu" userId="9674f632-8cd5-4331-952c-c80a777bc75d" providerId="ADAL" clId="{900E3633-E610-4A5E-B969-313CD0E8250B}" dt="2024-11-13T12:18:26.531" v="144" actId="1076"/>
          <ac:spMkLst>
            <pc:docMk/>
            <pc:sldMk cId="1455340971" sldId="260"/>
            <ac:spMk id="7" creationId="{085B8E46-FBF7-3E47-8A21-9165439D1B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eborah Owusu" userId="9674f632-8cd5-4331-952c-c80a777bc75d" providerId="ADAL" clId="{900E3633-E610-4A5E-B969-313CD0E8250B}" dt="2024-11-13T12:18:19.681" v="143" actId="20577"/>
              <pc2:cmMkLst xmlns:pc2="http://schemas.microsoft.com/office/powerpoint/2019/9/main/command">
                <pc:docMk/>
                <pc:sldMk cId="1455340971" sldId="260"/>
                <pc2:cmMk id="{46EC7413-D24A-4FEC-857C-A2FFF01DBDFB}"/>
              </pc2:cmMkLst>
            </pc226:cmChg>
          </p:ext>
        </pc:extLst>
      </pc:sldChg>
      <pc:sldChg chg="addSp delSp modSp mod">
        <pc:chgData name="Deborah Owusu" userId="9674f632-8cd5-4331-952c-c80a777bc75d" providerId="ADAL" clId="{900E3633-E610-4A5E-B969-313CD0E8250B}" dt="2024-11-13T12:53:15.215" v="317" actId="20577"/>
        <pc:sldMkLst>
          <pc:docMk/>
          <pc:sldMk cId="3707885505" sldId="292"/>
        </pc:sldMkLst>
        <pc:spChg chg="add del">
          <ac:chgData name="Deborah Owusu" userId="9674f632-8cd5-4331-952c-c80a777bc75d" providerId="ADAL" clId="{900E3633-E610-4A5E-B969-313CD0E8250B}" dt="2024-11-13T12:52:05.344" v="306" actId="478"/>
          <ac:spMkLst>
            <pc:docMk/>
            <pc:sldMk cId="3707885505" sldId="292"/>
            <ac:spMk id="4" creationId="{00A26534-125C-B04F-8707-115ABB88CE9D}"/>
          </ac:spMkLst>
        </pc:spChg>
        <pc:spChg chg="mod">
          <ac:chgData name="Deborah Owusu" userId="9674f632-8cd5-4331-952c-c80a777bc75d" providerId="ADAL" clId="{900E3633-E610-4A5E-B969-313CD0E8250B}" dt="2024-11-13T12:49:48.438" v="246" actId="20577"/>
          <ac:spMkLst>
            <pc:docMk/>
            <pc:sldMk cId="3707885505" sldId="292"/>
            <ac:spMk id="12" creationId="{42DBD3E0-D0D5-4E84-834B-83CE64F1543F}"/>
          </ac:spMkLst>
        </pc:spChg>
        <pc:spChg chg="mod">
          <ac:chgData name="Deborah Owusu" userId="9674f632-8cd5-4331-952c-c80a777bc75d" providerId="ADAL" clId="{900E3633-E610-4A5E-B969-313CD0E8250B}" dt="2024-11-13T12:53:15.215" v="317" actId="20577"/>
          <ac:spMkLst>
            <pc:docMk/>
            <pc:sldMk cId="3707885505" sldId="292"/>
            <ac:spMk id="13" creationId="{97778388-D6C8-4CE1-BF0E-8610AC622273}"/>
          </ac:spMkLst>
        </pc:spChg>
      </pc:sldChg>
      <pc:sldChg chg="modSp mod">
        <pc:chgData name="Deborah Owusu" userId="9674f632-8cd5-4331-952c-c80a777bc75d" providerId="ADAL" clId="{900E3633-E610-4A5E-B969-313CD0E8250B}" dt="2024-11-13T12:49:09.744" v="244" actId="1076"/>
        <pc:sldMkLst>
          <pc:docMk/>
          <pc:sldMk cId="1407751098" sldId="293"/>
        </pc:sldMkLst>
      </pc:sldChg>
      <pc:sldChg chg="modSp mod">
        <pc:chgData name="Deborah Owusu" userId="9674f632-8cd5-4331-952c-c80a777bc75d" providerId="ADAL" clId="{900E3633-E610-4A5E-B969-313CD0E8250B}" dt="2024-11-13T12:22:18.537" v="190" actId="20577"/>
        <pc:sldMkLst>
          <pc:docMk/>
          <pc:sldMk cId="2392445128" sldId="299"/>
        </pc:sldMkLst>
      </pc:sldChg>
      <pc:sldChg chg="modSp mod">
        <pc:chgData name="Deborah Owusu" userId="9674f632-8cd5-4331-952c-c80a777bc75d" providerId="ADAL" clId="{900E3633-E610-4A5E-B969-313CD0E8250B}" dt="2024-11-13T12:55:16.502" v="336"/>
        <pc:sldMkLst>
          <pc:docMk/>
          <pc:sldMk cId="1766993317" sldId="300"/>
        </pc:sldMkLst>
        <pc:spChg chg="mod">
          <ac:chgData name="Deborah Owusu" userId="9674f632-8cd5-4331-952c-c80a777bc75d" providerId="ADAL" clId="{900E3633-E610-4A5E-B969-313CD0E8250B}" dt="2024-11-12T16:24:41.038" v="43" actId="1076"/>
          <ac:spMkLst>
            <pc:docMk/>
            <pc:sldMk cId="1766993317" sldId="300"/>
            <ac:spMk id="2" creationId="{00000000-0000-0000-0000-000000000000}"/>
          </ac:spMkLst>
        </pc:spChg>
        <pc:graphicFrameChg chg="mod modGraphic">
          <ac:chgData name="Deborah Owusu" userId="9674f632-8cd5-4331-952c-c80a777bc75d" providerId="ADAL" clId="{900E3633-E610-4A5E-B969-313CD0E8250B}" dt="2024-11-13T12:55:16.502" v="336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  <pc:sldChg chg="modSp mod">
        <pc:chgData name="Deborah Owusu" userId="9674f632-8cd5-4331-952c-c80a777bc75d" providerId="ADAL" clId="{900E3633-E610-4A5E-B969-313CD0E8250B}" dt="2024-11-13T12:24:22.909" v="229" actId="20577"/>
        <pc:sldMkLst>
          <pc:docMk/>
          <pc:sldMk cId="886479053" sldId="301"/>
        </pc:sldMkLst>
        <pc:spChg chg="mod">
          <ac:chgData name="Deborah Owusu" userId="9674f632-8cd5-4331-952c-c80a777bc75d" providerId="ADAL" clId="{900E3633-E610-4A5E-B969-313CD0E8250B}" dt="2024-11-13T12:24:22.909" v="229" actId="20577"/>
          <ac:spMkLst>
            <pc:docMk/>
            <pc:sldMk cId="886479053" sldId="301"/>
            <ac:spMk id="23" creationId="{C64E937F-5E2F-6242-5D3F-B313F8D1EC2F}"/>
          </ac:spMkLst>
        </pc:spChg>
        <pc:spChg chg="mod">
          <ac:chgData name="Deborah Owusu" userId="9674f632-8cd5-4331-952c-c80a777bc75d" providerId="ADAL" clId="{900E3633-E610-4A5E-B969-313CD0E8250B}" dt="2024-11-12T16:19:50.463" v="24" actId="1076"/>
          <ac:spMkLst>
            <pc:docMk/>
            <pc:sldMk cId="886479053" sldId="301"/>
            <ac:spMk id="25" creationId="{84A727A4-8082-2FF2-9B4E-34736BF92C8F}"/>
          </ac:spMkLst>
        </pc:spChg>
      </pc:sldChg>
      <pc:sldChg chg="modSp mod">
        <pc:chgData name="Deborah Owusu" userId="9674f632-8cd5-4331-952c-c80a777bc75d" providerId="ADAL" clId="{900E3633-E610-4A5E-B969-313CD0E8250B}" dt="2024-11-13T12:42:41.062" v="235" actId="207"/>
        <pc:sldMkLst>
          <pc:docMk/>
          <pc:sldMk cId="4210329931" sldId="302"/>
        </pc:sldMkLst>
        <pc:spChg chg="mod">
          <ac:chgData name="Deborah Owusu" userId="9674f632-8cd5-4331-952c-c80a777bc75d" providerId="ADAL" clId="{900E3633-E610-4A5E-B969-313CD0E8250B}" dt="2024-11-13T12:42:41.062" v="235" actId="207"/>
          <ac:spMkLst>
            <pc:docMk/>
            <pc:sldMk cId="4210329931" sldId="302"/>
            <ac:spMk id="5" creationId="{807423E1-1D40-5EBA-9B79-0453A1373363}"/>
          </ac:spMkLst>
        </pc:spChg>
      </pc:sldChg>
      <pc:sldChg chg="modSp mod">
        <pc:chgData name="Deborah Owusu" userId="9674f632-8cd5-4331-952c-c80a777bc75d" providerId="ADAL" clId="{900E3633-E610-4A5E-B969-313CD0E8250B}" dt="2024-11-13T12:54:45.257" v="335" actId="20577"/>
        <pc:sldMkLst>
          <pc:docMk/>
          <pc:sldMk cId="1749556564" sldId="305"/>
        </pc:sldMkLst>
        <pc:spChg chg="mod">
          <ac:chgData name="Deborah Owusu" userId="9674f632-8cd5-4331-952c-c80a777bc75d" providerId="ADAL" clId="{900E3633-E610-4A5E-B969-313CD0E8250B}" dt="2024-11-13T12:53:38.761" v="318" actId="255"/>
          <ac:spMkLst>
            <pc:docMk/>
            <pc:sldMk cId="1749556564" sldId="305"/>
            <ac:spMk id="2" creationId="{67557EA9-38A8-6D97-6922-9EC423C6F030}"/>
          </ac:spMkLst>
        </pc:spChg>
        <pc:spChg chg="mod">
          <ac:chgData name="Deborah Owusu" userId="9674f632-8cd5-4331-952c-c80a777bc75d" providerId="ADAL" clId="{900E3633-E610-4A5E-B969-313CD0E8250B}" dt="2024-11-13T12:54:45.257" v="335" actId="20577"/>
          <ac:spMkLst>
            <pc:docMk/>
            <pc:sldMk cId="1749556564" sldId="305"/>
            <ac:spMk id="7" creationId="{2BEC888B-5538-0C6F-7B5B-69BC28E2D86E}"/>
          </ac:spMkLst>
        </pc:spChg>
      </pc:sldChg>
      <pc:sldChg chg="modSp add mod ord">
        <pc:chgData name="Deborah Owusu" userId="9674f632-8cd5-4331-952c-c80a777bc75d" providerId="ADAL" clId="{900E3633-E610-4A5E-B969-313CD0E8250B}" dt="2024-11-13T12:23:17.589" v="225" actId="2711"/>
        <pc:sldMkLst>
          <pc:docMk/>
          <pc:sldMk cId="2088282705" sldId="307"/>
        </pc:sldMkLst>
        <pc:spChg chg="mod">
          <ac:chgData name="Deborah Owusu" userId="9674f632-8cd5-4331-952c-c80a777bc75d" providerId="ADAL" clId="{900E3633-E610-4A5E-B969-313CD0E8250B}" dt="2024-11-13T12:23:10.695" v="223" actId="1076"/>
          <ac:spMkLst>
            <pc:docMk/>
            <pc:sldMk cId="2088282705" sldId="307"/>
            <ac:spMk id="6" creationId="{527406EF-3C82-4294-AC5D-9599A5A29FAD}"/>
          </ac:spMkLst>
        </pc:spChg>
      </pc:sldChg>
    </pc:docChg>
  </pc:docChgLst>
  <pc:docChgLst>
    <pc:chgData name="Riale Donkor" userId="S::riale.donkor@dft.gov.uk::d99dfeae-b1d0-40b9-b045-e20547ce20dd" providerId="AD" clId="Web-{B120B8F2-C6CB-2B0B-EC39-C99524C24EAD}"/>
    <pc:docChg chg="addSld delSld modSld">
      <pc:chgData name="Riale Donkor" userId="S::riale.donkor@dft.gov.uk::d99dfeae-b1d0-40b9-b045-e20547ce20dd" providerId="AD" clId="Web-{B120B8F2-C6CB-2B0B-EC39-C99524C24EAD}" dt="2024-11-12T09:51:40.897" v="1929" actId="20577"/>
      <pc:docMkLst>
        <pc:docMk/>
      </pc:docMkLst>
      <pc:sldChg chg="addSp delSp modSp">
        <pc:chgData name="Riale Donkor" userId="S::riale.donkor@dft.gov.uk::d99dfeae-b1d0-40b9-b045-e20547ce20dd" providerId="AD" clId="Web-{B120B8F2-C6CB-2B0B-EC39-C99524C24EAD}" dt="2024-11-11T15:33:13.987" v="97" actId="1076"/>
        <pc:sldMkLst>
          <pc:docMk/>
          <pc:sldMk cId="319641042" sldId="259"/>
        </pc:sldMkLst>
        <pc:spChg chg="mod">
          <ac:chgData name="Riale Donkor" userId="S::riale.donkor@dft.gov.uk::d99dfeae-b1d0-40b9-b045-e20547ce20dd" providerId="AD" clId="Web-{B120B8F2-C6CB-2B0B-EC39-C99524C24EAD}" dt="2024-11-11T15:33:13.987" v="97" actId="1076"/>
          <ac:spMkLst>
            <pc:docMk/>
            <pc:sldMk cId="319641042" sldId="259"/>
            <ac:spMk id="14" creationId="{10122C0E-5492-094B-A0C3-D032B5880F42}"/>
          </ac:spMkLst>
        </pc:spChg>
        <pc:spChg chg="mod">
          <ac:chgData name="Riale Donkor" userId="S::riale.donkor@dft.gov.uk::d99dfeae-b1d0-40b9-b045-e20547ce20dd" providerId="AD" clId="Web-{B120B8F2-C6CB-2B0B-EC39-C99524C24EAD}" dt="2024-11-11T15:21:54.252" v="0" actId="20577"/>
          <ac:spMkLst>
            <pc:docMk/>
            <pc:sldMk cId="319641042" sldId="259"/>
            <ac:spMk id="15" creationId="{01D72F32-2F8F-4742-88A1-98ACA114A569}"/>
          </ac:spMkLst>
        </pc:spChg>
      </pc:sldChg>
      <pc:sldChg chg="addSp delSp modSp">
        <pc:chgData name="Riale Donkor" userId="S::riale.donkor@dft.gov.uk::d99dfeae-b1d0-40b9-b045-e20547ce20dd" providerId="AD" clId="Web-{B120B8F2-C6CB-2B0B-EC39-C99524C24EAD}" dt="2024-11-11T17:42:20.162" v="1115" actId="14100"/>
        <pc:sldMkLst>
          <pc:docMk/>
          <pc:sldMk cId="1455340971" sldId="260"/>
        </pc:sldMkLst>
        <pc:spChg chg="mod">
          <ac:chgData name="Riale Donkor" userId="S::riale.donkor@dft.gov.uk::d99dfeae-b1d0-40b9-b045-e20547ce20dd" providerId="AD" clId="Web-{B120B8F2-C6CB-2B0B-EC39-C99524C24EAD}" dt="2024-11-11T15:33:50.347" v="105" actId="20577"/>
          <ac:spMkLst>
            <pc:docMk/>
            <pc:sldMk cId="1455340971" sldId="260"/>
            <ac:spMk id="7" creationId="{085B8E46-FBF7-3E47-8A21-9165439D1B71}"/>
          </ac:spMkLst>
        </pc:spChg>
        <pc:spChg chg="mod">
          <ac:chgData name="Riale Donkor" userId="S::riale.donkor@dft.gov.uk::d99dfeae-b1d0-40b9-b045-e20547ce20dd" providerId="AD" clId="Web-{B120B8F2-C6CB-2B0B-EC39-C99524C24EAD}" dt="2024-11-11T15:33:43.800" v="103" actId="20577"/>
          <ac:spMkLst>
            <pc:docMk/>
            <pc:sldMk cId="1455340971" sldId="260"/>
            <ac:spMk id="9" creationId="{3B2C3FFD-BF57-1B41-A27B-D7E6EAB79418}"/>
          </ac:spMkLst>
        </pc:spChg>
      </pc:sldChg>
      <pc:sldChg chg="delSp add del">
        <pc:chgData name="Riale Donkor" userId="S::riale.donkor@dft.gov.uk::d99dfeae-b1d0-40b9-b045-e20547ce20dd" providerId="AD" clId="Web-{B120B8F2-C6CB-2B0B-EC39-C99524C24EAD}" dt="2024-11-11T16:56:24.277" v="1002"/>
        <pc:sldMkLst>
          <pc:docMk/>
          <pc:sldMk cId="3289524691" sldId="264"/>
        </pc:sldMkLst>
      </pc:sldChg>
      <pc:sldChg chg="modSp">
        <pc:chgData name="Riale Donkor" userId="S::riale.donkor@dft.gov.uk::d99dfeae-b1d0-40b9-b045-e20547ce20dd" providerId="AD" clId="Web-{B120B8F2-C6CB-2B0B-EC39-C99524C24EAD}" dt="2024-11-11T15:58:15.596" v="207" actId="1076"/>
        <pc:sldMkLst>
          <pc:docMk/>
          <pc:sldMk cId="1276226411" sldId="274"/>
        </pc:sldMkLst>
        <pc:spChg chg="mod">
          <ac:chgData name="Riale Donkor" userId="S::riale.donkor@dft.gov.uk::d99dfeae-b1d0-40b9-b045-e20547ce20dd" providerId="AD" clId="Web-{B120B8F2-C6CB-2B0B-EC39-C99524C24EAD}" dt="2024-11-11T15:58:15.596" v="207" actId="1076"/>
          <ac:spMkLst>
            <pc:docMk/>
            <pc:sldMk cId="1276226411" sldId="274"/>
            <ac:spMk id="8" creationId="{1C29C7A1-3392-1647-A6DB-1A92910452A7}"/>
          </ac:spMkLst>
        </pc:spChg>
      </pc:sldChg>
      <pc:sldChg chg="modSp">
        <pc:chgData name="Riale Donkor" userId="S::riale.donkor@dft.gov.uk::d99dfeae-b1d0-40b9-b045-e20547ce20dd" providerId="AD" clId="Web-{B120B8F2-C6CB-2B0B-EC39-C99524C24EAD}" dt="2024-11-12T09:27:42.192" v="1513" actId="20577"/>
        <pc:sldMkLst>
          <pc:docMk/>
          <pc:sldMk cId="1796679312" sldId="286"/>
        </pc:sldMkLst>
        <pc:spChg chg="mod">
          <ac:chgData name="Riale Donkor" userId="S::riale.donkor@dft.gov.uk::d99dfeae-b1d0-40b9-b045-e20547ce20dd" providerId="AD" clId="Web-{B120B8F2-C6CB-2B0B-EC39-C99524C24EAD}" dt="2024-11-12T09:27:42.192" v="1513" actId="20577"/>
          <ac:spMkLst>
            <pc:docMk/>
            <pc:sldMk cId="1796679312" sldId="286"/>
            <ac:spMk id="7" creationId="{2095944D-037E-F040-99BB-667F79FF862D}"/>
          </ac:spMkLst>
        </pc:spChg>
      </pc:sldChg>
      <pc:sldChg chg="addSp delSp modSp">
        <pc:chgData name="Riale Donkor" userId="S::riale.donkor@dft.gov.uk::d99dfeae-b1d0-40b9-b045-e20547ce20dd" providerId="AD" clId="Web-{B120B8F2-C6CB-2B0B-EC39-C99524C24EAD}" dt="2024-11-12T09:25:59.185" v="1328" actId="20577"/>
        <pc:sldMkLst>
          <pc:docMk/>
          <pc:sldMk cId="3707885505" sldId="292"/>
        </pc:sldMkLst>
        <pc:spChg chg="mod">
          <ac:chgData name="Riale Donkor" userId="S::riale.donkor@dft.gov.uk::d99dfeae-b1d0-40b9-b045-e20547ce20dd" providerId="AD" clId="Web-{B120B8F2-C6CB-2B0B-EC39-C99524C24EAD}" dt="2024-11-11T16:46:02.058" v="997" actId="1076"/>
          <ac:spMkLst>
            <pc:docMk/>
            <pc:sldMk cId="3707885505" sldId="292"/>
            <ac:spMk id="12" creationId="{42DBD3E0-D0D5-4E84-834B-83CE64F1543F}"/>
          </ac:spMkLst>
        </pc:spChg>
        <pc:spChg chg="mod">
          <ac:chgData name="Riale Donkor" userId="S::riale.donkor@dft.gov.uk::d99dfeae-b1d0-40b9-b045-e20547ce20dd" providerId="AD" clId="Web-{B120B8F2-C6CB-2B0B-EC39-C99524C24EAD}" dt="2024-11-12T09:25:59.185" v="1328" actId="20577"/>
          <ac:spMkLst>
            <pc:docMk/>
            <pc:sldMk cId="3707885505" sldId="292"/>
            <ac:spMk id="13" creationId="{97778388-D6C8-4CE1-BF0E-8610AC622273}"/>
          </ac:spMkLst>
        </pc:spChg>
        <pc:picChg chg="add mod">
          <ac:chgData name="Riale Donkor" userId="S::riale.donkor@dft.gov.uk::d99dfeae-b1d0-40b9-b045-e20547ce20dd" providerId="AD" clId="Web-{B120B8F2-C6CB-2B0B-EC39-C99524C24EAD}" dt="2024-11-12T09:14:06.778" v="1149" actId="1076"/>
          <ac:picMkLst>
            <pc:docMk/>
            <pc:sldMk cId="3707885505" sldId="292"/>
            <ac:picMk id="7" creationId="{64CAF911-90B6-C6DD-78CD-36AA68A1FE5E}"/>
          </ac:picMkLst>
        </pc:picChg>
      </pc:sldChg>
      <pc:sldChg chg="modSp add">
        <pc:chgData name="Riale Donkor" userId="S::riale.donkor@dft.gov.uk::d99dfeae-b1d0-40b9-b045-e20547ce20dd" providerId="AD" clId="Web-{B120B8F2-C6CB-2B0B-EC39-C99524C24EAD}" dt="2024-11-12T09:51:40.897" v="1929" actId="20577"/>
        <pc:sldMkLst>
          <pc:docMk/>
          <pc:sldMk cId="1407751098" sldId="293"/>
        </pc:sldMkLst>
      </pc:sldChg>
      <pc:sldChg chg="addSp delSp modSp">
        <pc:chgData name="Riale Donkor" userId="S::riale.donkor@dft.gov.uk::d99dfeae-b1d0-40b9-b045-e20547ce20dd" providerId="AD" clId="Web-{B120B8F2-C6CB-2B0B-EC39-C99524C24EAD}" dt="2024-11-12T09:48:38.291" v="1563" actId="20577"/>
        <pc:sldMkLst>
          <pc:docMk/>
          <pc:sldMk cId="2392445128" sldId="299"/>
        </pc:sldMkLst>
      </pc:sldChg>
      <pc:sldChg chg="delSp">
        <pc:chgData name="Riale Donkor" userId="S::riale.donkor@dft.gov.uk::d99dfeae-b1d0-40b9-b045-e20547ce20dd" providerId="AD" clId="Web-{B120B8F2-C6CB-2B0B-EC39-C99524C24EAD}" dt="2024-11-11T17:52:31.241" v="1120"/>
        <pc:sldMkLst>
          <pc:docMk/>
          <pc:sldMk cId="1766993317" sldId="300"/>
        </pc:sldMkLst>
      </pc:sldChg>
      <pc:sldChg chg="addSp delSp modSp">
        <pc:chgData name="Riale Donkor" userId="S::riale.donkor@dft.gov.uk::d99dfeae-b1d0-40b9-b045-e20547ce20dd" providerId="AD" clId="Web-{B120B8F2-C6CB-2B0B-EC39-C99524C24EAD}" dt="2024-11-11T17:28:05.247" v="1065" actId="20577"/>
        <pc:sldMkLst>
          <pc:docMk/>
          <pc:sldMk cId="886479053" sldId="301"/>
        </pc:sldMkLst>
        <pc:spChg chg="mod">
          <ac:chgData name="Riale Donkor" userId="S::riale.donkor@dft.gov.uk::d99dfeae-b1d0-40b9-b045-e20547ce20dd" providerId="AD" clId="Web-{B120B8F2-C6CB-2B0B-EC39-C99524C24EAD}" dt="2024-11-11T16:19:19.096" v="510" actId="20577"/>
          <ac:spMkLst>
            <pc:docMk/>
            <pc:sldMk cId="886479053" sldId="301"/>
            <ac:spMk id="23" creationId="{C64E937F-5E2F-6242-5D3F-B313F8D1EC2F}"/>
          </ac:spMkLst>
        </pc:spChg>
        <pc:spChg chg="mod">
          <ac:chgData name="Riale Donkor" userId="S::riale.donkor@dft.gov.uk::d99dfeae-b1d0-40b9-b045-e20547ce20dd" providerId="AD" clId="Web-{B120B8F2-C6CB-2B0B-EC39-C99524C24EAD}" dt="2024-11-11T17:28:05.247" v="1065" actId="20577"/>
          <ac:spMkLst>
            <pc:docMk/>
            <pc:sldMk cId="886479053" sldId="301"/>
            <ac:spMk id="25" creationId="{84A727A4-8082-2FF2-9B4E-34736BF92C8F}"/>
          </ac:spMkLst>
        </pc:spChg>
        <pc:picChg chg="add mod">
          <ac:chgData name="Riale Donkor" userId="S::riale.donkor@dft.gov.uk::d99dfeae-b1d0-40b9-b045-e20547ce20dd" providerId="AD" clId="Web-{B120B8F2-C6CB-2B0B-EC39-C99524C24EAD}" dt="2024-11-11T16:40:19.112" v="900" actId="1076"/>
          <ac:picMkLst>
            <pc:docMk/>
            <pc:sldMk cId="886479053" sldId="301"/>
            <ac:picMk id="6" creationId="{6B354096-B294-12FB-706B-51FA9AA2085B}"/>
          </ac:picMkLst>
        </pc:picChg>
      </pc:sldChg>
      <pc:sldChg chg="modSp new">
        <pc:chgData name="Riale Donkor" userId="S::riale.donkor@dft.gov.uk::d99dfeae-b1d0-40b9-b045-e20547ce20dd" providerId="AD" clId="Web-{B120B8F2-C6CB-2B0B-EC39-C99524C24EAD}" dt="2024-11-11T17:41:12.379" v="1114" actId="1076"/>
        <pc:sldMkLst>
          <pc:docMk/>
          <pc:sldMk cId="4210329931" sldId="302"/>
        </pc:sldMkLst>
        <pc:spChg chg="mod">
          <ac:chgData name="Riale Donkor" userId="S::riale.donkor@dft.gov.uk::d99dfeae-b1d0-40b9-b045-e20547ce20dd" providerId="AD" clId="Web-{B120B8F2-C6CB-2B0B-EC39-C99524C24EAD}" dt="2024-11-11T17:29:42.218" v="1106" actId="20577"/>
          <ac:spMkLst>
            <pc:docMk/>
            <pc:sldMk cId="4210329931" sldId="302"/>
            <ac:spMk id="2" creationId="{C01F1A6B-48C6-A30A-A49E-EB2F608FE39D}"/>
          </ac:spMkLst>
        </pc:spChg>
        <pc:spChg chg="mod">
          <ac:chgData name="Riale Donkor" userId="S::riale.donkor@dft.gov.uk::d99dfeae-b1d0-40b9-b045-e20547ce20dd" providerId="AD" clId="Web-{B120B8F2-C6CB-2B0B-EC39-C99524C24EAD}" dt="2024-11-11T17:41:12.379" v="1114" actId="1076"/>
          <ac:spMkLst>
            <pc:docMk/>
            <pc:sldMk cId="4210329931" sldId="302"/>
            <ac:spMk id="5" creationId="{807423E1-1D40-5EBA-9B79-0453A1373363}"/>
          </ac:spMkLst>
        </pc:spChg>
      </pc:sldChg>
    </pc:docChg>
  </pc:docChgLst>
  <pc:docChgLst>
    <pc:chgData name="Riale Donkor" userId="S::riale.donkor@dft.gov.uk::d99dfeae-b1d0-40b9-b045-e20547ce20dd" providerId="AD" clId="Web-{03468B31-E21F-3FC4-2E92-24729BD6FB23}"/>
    <pc:docChg chg="addSld delSld modSld sldOrd">
      <pc:chgData name="Riale Donkor" userId="S::riale.donkor@dft.gov.uk::d99dfeae-b1d0-40b9-b045-e20547ce20dd" providerId="AD" clId="Web-{03468B31-E21F-3FC4-2E92-24729BD6FB23}" dt="2024-11-13T10:05:09.724" v="126" actId="20577"/>
      <pc:docMkLst>
        <pc:docMk/>
      </pc:docMkLst>
      <pc:sldChg chg="modSp">
        <pc:chgData name="Riale Donkor" userId="S::riale.donkor@dft.gov.uk::d99dfeae-b1d0-40b9-b045-e20547ce20dd" providerId="AD" clId="Web-{03468B31-E21F-3FC4-2E92-24729BD6FB23}" dt="2024-11-13T09:39:16.819" v="10" actId="1076"/>
        <pc:sldMkLst>
          <pc:docMk/>
          <pc:sldMk cId="3707885505" sldId="292"/>
        </pc:sldMkLst>
        <pc:spChg chg="mod">
          <ac:chgData name="Riale Donkor" userId="S::riale.donkor@dft.gov.uk::d99dfeae-b1d0-40b9-b045-e20547ce20dd" providerId="AD" clId="Web-{03468B31-E21F-3FC4-2E92-24729BD6FB23}" dt="2024-11-13T09:39:16.819" v="10" actId="1076"/>
          <ac:spMkLst>
            <pc:docMk/>
            <pc:sldMk cId="3707885505" sldId="292"/>
            <ac:spMk id="13" creationId="{97778388-D6C8-4CE1-BF0E-8610AC622273}"/>
          </ac:spMkLst>
        </pc:spChg>
      </pc:sldChg>
      <pc:sldChg chg="addSp delSp modSp">
        <pc:chgData name="Riale Donkor" userId="S::riale.donkor@dft.gov.uk::d99dfeae-b1d0-40b9-b045-e20547ce20dd" providerId="AD" clId="Web-{03468B31-E21F-3FC4-2E92-24729BD6FB23}" dt="2024-11-13T09:58:41.065" v="111" actId="688"/>
        <pc:sldMkLst>
          <pc:docMk/>
          <pc:sldMk cId="2392445128" sldId="299"/>
        </pc:sldMkLst>
      </pc:sldChg>
      <pc:sldChg chg="delSp modSp">
        <pc:chgData name="Riale Donkor" userId="S::riale.donkor@dft.gov.uk::d99dfeae-b1d0-40b9-b045-e20547ce20dd" providerId="AD" clId="Web-{03468B31-E21F-3FC4-2E92-24729BD6FB23}" dt="2024-11-13T09:52:45.902" v="85" actId="1076"/>
        <pc:sldMkLst>
          <pc:docMk/>
          <pc:sldMk cId="1766993317" sldId="300"/>
        </pc:sldMkLst>
        <pc:spChg chg="mod">
          <ac:chgData name="Riale Donkor" userId="S::riale.donkor@dft.gov.uk::d99dfeae-b1d0-40b9-b045-e20547ce20dd" providerId="AD" clId="Web-{03468B31-E21F-3FC4-2E92-24729BD6FB23}" dt="2024-11-13T09:52:26.198" v="78" actId="1076"/>
          <ac:spMkLst>
            <pc:docMk/>
            <pc:sldMk cId="1766993317" sldId="300"/>
            <ac:spMk id="9" creationId="{A2399696-AC8A-E1CF-183D-1535EAEE77C8}"/>
          </ac:spMkLst>
        </pc:spChg>
        <pc:graphicFrameChg chg="mod modGraphic">
          <ac:chgData name="Riale Donkor" userId="S::riale.donkor@dft.gov.uk::d99dfeae-b1d0-40b9-b045-e20547ce20dd" providerId="AD" clId="Web-{03468B31-E21F-3FC4-2E92-24729BD6FB23}" dt="2024-11-13T09:52:45.902" v="85" actId="1076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  <pc:sldChg chg="modSp">
        <pc:chgData name="Riale Donkor" userId="S::riale.donkor@dft.gov.uk::d99dfeae-b1d0-40b9-b045-e20547ce20dd" providerId="AD" clId="Web-{03468B31-E21F-3FC4-2E92-24729BD6FB23}" dt="2024-11-13T10:04:01.924" v="123" actId="20577"/>
        <pc:sldMkLst>
          <pc:docMk/>
          <pc:sldMk cId="886479053" sldId="301"/>
        </pc:sldMkLst>
        <pc:spChg chg="mod">
          <ac:chgData name="Riale Donkor" userId="S::riale.donkor@dft.gov.uk::d99dfeae-b1d0-40b9-b045-e20547ce20dd" providerId="AD" clId="Web-{03468B31-E21F-3FC4-2E92-24729BD6FB23}" dt="2024-11-13T10:04:01.924" v="123" actId="20577"/>
          <ac:spMkLst>
            <pc:docMk/>
            <pc:sldMk cId="886479053" sldId="301"/>
            <ac:spMk id="23" creationId="{C64E937F-5E2F-6242-5D3F-B313F8D1EC2F}"/>
          </ac:spMkLst>
        </pc:spChg>
      </pc:sldChg>
      <pc:sldChg chg="modSp">
        <pc:chgData name="Riale Donkor" userId="S::riale.donkor@dft.gov.uk::d99dfeae-b1d0-40b9-b045-e20547ce20dd" providerId="AD" clId="Web-{03468B31-E21F-3FC4-2E92-24729BD6FB23}" dt="2024-11-13T10:05:09.724" v="126" actId="20577"/>
        <pc:sldMkLst>
          <pc:docMk/>
          <pc:sldMk cId="4210329931" sldId="302"/>
        </pc:sldMkLst>
        <pc:spChg chg="mod">
          <ac:chgData name="Riale Donkor" userId="S::riale.donkor@dft.gov.uk::d99dfeae-b1d0-40b9-b045-e20547ce20dd" providerId="AD" clId="Web-{03468B31-E21F-3FC4-2E92-24729BD6FB23}" dt="2024-11-13T10:05:09.724" v="126" actId="20577"/>
          <ac:spMkLst>
            <pc:docMk/>
            <pc:sldMk cId="4210329931" sldId="302"/>
            <ac:spMk id="5" creationId="{807423E1-1D40-5EBA-9B79-0453A1373363}"/>
          </ac:spMkLst>
        </pc:spChg>
      </pc:sldChg>
      <pc:sldChg chg="modSp new ord">
        <pc:chgData name="Riale Donkor" userId="S::riale.donkor@dft.gov.uk::d99dfeae-b1d0-40b9-b045-e20547ce20dd" providerId="AD" clId="Web-{03468B31-E21F-3FC4-2E92-24729BD6FB23}" dt="2024-11-13T09:56:35.564" v="87"/>
        <pc:sldMkLst>
          <pc:docMk/>
          <pc:sldMk cId="1156321450" sldId="303"/>
        </pc:sldMkLst>
      </pc:sldChg>
      <pc:sldChg chg="addSp modSp new">
        <pc:chgData name="Riale Donkor" userId="S::riale.donkor@dft.gov.uk::d99dfeae-b1d0-40b9-b045-e20547ce20dd" providerId="AD" clId="Web-{03468B31-E21F-3FC4-2E92-24729BD6FB23}" dt="2024-11-13T10:00:07.975" v="112" actId="14100"/>
        <pc:sldMkLst>
          <pc:docMk/>
          <pc:sldMk cId="498822431" sldId="304"/>
        </pc:sldMkLst>
      </pc:sldChg>
      <pc:sldChg chg="delSp new del">
        <pc:chgData name="Riale Donkor" userId="S::riale.donkor@dft.gov.uk::d99dfeae-b1d0-40b9-b045-e20547ce20dd" providerId="AD" clId="Web-{03468B31-E21F-3FC4-2E92-24729BD6FB23}" dt="2024-11-13T09:51:50.369" v="66"/>
        <pc:sldMkLst>
          <pc:docMk/>
          <pc:sldMk cId="3128424155" sldId="304"/>
        </pc:sldMkLst>
      </pc:sldChg>
    </pc:docChg>
  </pc:docChgLst>
  <pc:docChgLst>
    <pc:chgData name="Binyelum Ewulluh" userId="S::binyelum.ewulluh@dft.gov.uk::cd9541b2-50f6-473c-aeb0-6543ddaa8444" providerId="AD" clId="Web-{1F25E734-6CA3-A836-5453-C19765577B5B}"/>
    <pc:docChg chg="modSld">
      <pc:chgData name="Binyelum Ewulluh" userId="S::binyelum.ewulluh@dft.gov.uk::cd9541b2-50f6-473c-aeb0-6543ddaa8444" providerId="AD" clId="Web-{1F25E734-6CA3-A836-5453-C19765577B5B}" dt="2024-11-15T09:26:30.135" v="1" actId="20577"/>
      <pc:docMkLst>
        <pc:docMk/>
      </pc:docMkLst>
      <pc:sldChg chg="modSp">
        <pc:chgData name="Binyelum Ewulluh" userId="S::binyelum.ewulluh@dft.gov.uk::cd9541b2-50f6-473c-aeb0-6543ddaa8444" providerId="AD" clId="Web-{1F25E734-6CA3-A836-5453-C19765577B5B}" dt="2024-11-15T09:26:30.135" v="1" actId="20577"/>
        <pc:sldMkLst>
          <pc:docMk/>
          <pc:sldMk cId="3707885505" sldId="292"/>
        </pc:sldMkLst>
        <pc:spChg chg="mod">
          <ac:chgData name="Binyelum Ewulluh" userId="S::binyelum.ewulluh@dft.gov.uk::cd9541b2-50f6-473c-aeb0-6543ddaa8444" providerId="AD" clId="Web-{1F25E734-6CA3-A836-5453-C19765577B5B}" dt="2024-11-15T09:26:30.135" v="1" actId="20577"/>
          <ac:spMkLst>
            <pc:docMk/>
            <pc:sldMk cId="3707885505" sldId="292"/>
            <ac:spMk id="13" creationId="{97778388-D6C8-4CE1-BF0E-8610AC622273}"/>
          </ac:spMkLst>
        </pc:spChg>
      </pc:sldChg>
    </pc:docChg>
  </pc:docChgLst>
  <pc:docChgLst>
    <pc:chgData clId="Web-{B120B8F2-C6CB-2B0B-EC39-C99524C24EAD}"/>
    <pc:docChg chg="modSld">
      <pc:chgData name="" userId="" providerId="" clId="Web-{B120B8F2-C6CB-2B0B-EC39-C99524C24EAD}" dt="2024-11-11T15:21:42.612" v="0" actId="20577"/>
      <pc:docMkLst>
        <pc:docMk/>
      </pc:docMkLst>
      <pc:sldChg chg="modSp">
        <pc:chgData name="" userId="" providerId="" clId="Web-{B120B8F2-C6CB-2B0B-EC39-C99524C24EAD}" dt="2024-11-11T15:21:42.612" v="0" actId="20577"/>
        <pc:sldMkLst>
          <pc:docMk/>
          <pc:sldMk cId="319641042" sldId="259"/>
        </pc:sldMkLst>
        <pc:spChg chg="mod">
          <ac:chgData name="" userId="" providerId="" clId="Web-{B120B8F2-C6CB-2B0B-EC39-C99524C24EAD}" dt="2024-11-11T15:21:42.612" v="0" actId="20577"/>
          <ac:spMkLst>
            <pc:docMk/>
            <pc:sldMk cId="319641042" sldId="259"/>
            <ac:spMk id="15" creationId="{01D72F32-2F8F-4742-88A1-98ACA114A569}"/>
          </ac:spMkLst>
        </pc:spChg>
      </pc:sldChg>
    </pc:docChg>
  </pc:docChgLst>
  <pc:docChgLst>
    <pc:chgData name="Binyelum Ewulluh" userId="S::binyelum.ewulluh@dft.gov.uk::cd9541b2-50f6-473c-aeb0-6543ddaa8444" providerId="AD" clId="Web-{6B1160E5-8DFE-9666-9157-E7FE9F62908B}"/>
    <pc:docChg chg="modSld">
      <pc:chgData name="Binyelum Ewulluh" userId="S::binyelum.ewulluh@dft.gov.uk::cd9541b2-50f6-473c-aeb0-6543ddaa8444" providerId="AD" clId="Web-{6B1160E5-8DFE-9666-9157-E7FE9F62908B}" dt="2024-11-13T09:51:55.867" v="715" actId="14100"/>
      <pc:docMkLst>
        <pc:docMk/>
      </pc:docMkLst>
      <pc:sldChg chg="modSp modCm">
        <pc:chgData name="Binyelum Ewulluh" userId="S::binyelum.ewulluh@dft.gov.uk::cd9541b2-50f6-473c-aeb0-6543ddaa8444" providerId="AD" clId="Web-{6B1160E5-8DFE-9666-9157-E7FE9F62908B}" dt="2024-11-13T09:51:55.867" v="715" actId="14100"/>
        <pc:sldMkLst>
          <pc:docMk/>
          <pc:sldMk cId="1455340971" sldId="260"/>
        </pc:sldMkLst>
        <pc:spChg chg="mod">
          <ac:chgData name="Binyelum Ewulluh" userId="S::binyelum.ewulluh@dft.gov.uk::cd9541b2-50f6-473c-aeb0-6543ddaa8444" providerId="AD" clId="Web-{6B1160E5-8DFE-9666-9157-E7FE9F62908B}" dt="2024-11-13T09:51:55.867" v="715" actId="14100"/>
          <ac:spMkLst>
            <pc:docMk/>
            <pc:sldMk cId="1455340971" sldId="260"/>
            <ac:spMk id="7" creationId="{085B8E46-FBF7-3E47-8A21-9165439D1B71}"/>
          </ac:spMkLst>
        </pc:spChg>
        <pc:spChg chg="mod">
          <ac:chgData name="Binyelum Ewulluh" userId="S::binyelum.ewulluh@dft.gov.uk::cd9541b2-50f6-473c-aeb0-6543ddaa8444" providerId="AD" clId="Web-{6B1160E5-8DFE-9666-9157-E7FE9F62908B}" dt="2024-11-12T15:20:11.573" v="377" actId="1076"/>
          <ac:spMkLst>
            <pc:docMk/>
            <pc:sldMk cId="1455340971" sldId="260"/>
            <ac:spMk id="9" creationId="{3B2C3FFD-BF57-1B41-A27B-D7E6EAB7941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inyelum Ewulluh" userId="S::binyelum.ewulluh@dft.gov.uk::cd9541b2-50f6-473c-aeb0-6543ddaa8444" providerId="AD" clId="Web-{6B1160E5-8DFE-9666-9157-E7FE9F62908B}" dt="2024-11-13T09:51:08.694" v="713" actId="20577"/>
              <pc2:cmMkLst xmlns:pc2="http://schemas.microsoft.com/office/powerpoint/2019/9/main/command">
                <pc:docMk/>
                <pc:sldMk cId="1455340971" sldId="260"/>
                <pc2:cmMk id="{46EC7413-D24A-4FEC-857C-A2FFF01DBDFB}"/>
              </pc2:cmMkLst>
            </pc226:cmChg>
          </p:ext>
        </pc:extLst>
      </pc:sldChg>
      <pc:sldChg chg="addSp delSp modSp">
        <pc:chgData name="Binyelum Ewulluh" userId="S::binyelum.ewulluh@dft.gov.uk::cd9541b2-50f6-473c-aeb0-6543ddaa8444" providerId="AD" clId="Web-{6B1160E5-8DFE-9666-9157-E7FE9F62908B}" dt="2024-11-13T09:41:34.727" v="691" actId="20577"/>
        <pc:sldMkLst>
          <pc:docMk/>
          <pc:sldMk cId="3707885505" sldId="292"/>
        </pc:sldMkLst>
        <pc:spChg chg="mod">
          <ac:chgData name="Binyelum Ewulluh" userId="S::binyelum.ewulluh@dft.gov.uk::cd9541b2-50f6-473c-aeb0-6543ddaa8444" providerId="AD" clId="Web-{6B1160E5-8DFE-9666-9157-E7FE9F62908B}" dt="2024-11-13T09:41:34.727" v="691" actId="20577"/>
          <ac:spMkLst>
            <pc:docMk/>
            <pc:sldMk cId="3707885505" sldId="292"/>
            <ac:spMk id="13" creationId="{97778388-D6C8-4CE1-BF0E-8610AC622273}"/>
          </ac:spMkLst>
        </pc:spChg>
        <pc:picChg chg="add mod">
          <ac:chgData name="Binyelum Ewulluh" userId="S::binyelum.ewulluh@dft.gov.uk::cd9541b2-50f6-473c-aeb0-6543ddaa8444" providerId="AD" clId="Web-{6B1160E5-8DFE-9666-9157-E7FE9F62908B}" dt="2024-11-13T09:23:51.327" v="608" actId="14100"/>
          <ac:picMkLst>
            <pc:docMk/>
            <pc:sldMk cId="3707885505" sldId="292"/>
            <ac:picMk id="3" creationId="{17DB32C9-0A27-2E4B-ED53-B073F65D8753}"/>
          </ac:picMkLst>
        </pc:picChg>
      </pc:sldChg>
      <pc:sldChg chg="modSp modCm">
        <pc:chgData name="Binyelum Ewulluh" userId="S::binyelum.ewulluh@dft.gov.uk::cd9541b2-50f6-473c-aeb0-6543ddaa8444" providerId="AD" clId="Web-{6B1160E5-8DFE-9666-9157-E7FE9F62908B}" dt="2024-11-13T08:42:56.643" v="492" actId="1076"/>
        <pc:sldMkLst>
          <pc:docMk/>
          <pc:sldMk cId="1407751098" sldId="2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inyelum Ewulluh" userId="S::binyelum.ewulluh@dft.gov.uk::cd9541b2-50f6-473c-aeb0-6543ddaa8444" providerId="AD" clId="Web-{6B1160E5-8DFE-9666-9157-E7FE9F62908B}" dt="2024-11-13T08:42:56.112" v="490" actId="20577"/>
              <pc2:cmMkLst xmlns:pc2="http://schemas.microsoft.com/office/powerpoint/2019/9/main/command">
                <pc:docMk/>
                <pc:sldMk cId="1407751098" sldId="293"/>
                <pc2:cmMk id="{05D8D5A5-3EB2-4DE2-A892-D1A0EAAAAD9C}"/>
              </pc2:cmMkLst>
            </pc226:cmChg>
          </p:ext>
        </pc:extLst>
      </pc:sldChg>
      <pc:sldChg chg="modSp">
        <pc:chgData name="Binyelum Ewulluh" userId="S::binyelum.ewulluh@dft.gov.uk::cd9541b2-50f6-473c-aeb0-6543ddaa8444" providerId="AD" clId="Web-{6B1160E5-8DFE-9666-9157-E7FE9F62908B}" dt="2024-11-12T14:16:46.451" v="206" actId="20577"/>
        <pc:sldMkLst>
          <pc:docMk/>
          <pc:sldMk cId="2392445128" sldId="299"/>
        </pc:sldMkLst>
      </pc:sldChg>
      <pc:sldChg chg="modSp">
        <pc:chgData name="Binyelum Ewulluh" userId="S::binyelum.ewulluh@dft.gov.uk::cd9541b2-50f6-473c-aeb0-6543ddaa8444" providerId="AD" clId="Web-{6B1160E5-8DFE-9666-9157-E7FE9F62908B}" dt="2024-11-13T08:42:58.425" v="506" actId="14100"/>
        <pc:sldMkLst>
          <pc:docMk/>
          <pc:sldMk cId="1766993317" sldId="300"/>
        </pc:sldMkLst>
        <pc:spChg chg="mod">
          <ac:chgData name="Binyelum Ewulluh" userId="S::binyelum.ewulluh@dft.gov.uk::cd9541b2-50f6-473c-aeb0-6543ddaa8444" providerId="AD" clId="Web-{6B1160E5-8DFE-9666-9157-E7FE9F62908B}" dt="2024-11-13T08:42:58.425" v="506" actId="14100"/>
          <ac:spMkLst>
            <pc:docMk/>
            <pc:sldMk cId="1766993317" sldId="300"/>
            <ac:spMk id="9" creationId="{A2399696-AC8A-E1CF-183D-1535EAEE77C8}"/>
          </ac:spMkLst>
        </pc:spChg>
      </pc:sldChg>
      <pc:sldChg chg="modSp">
        <pc:chgData name="Binyelum Ewulluh" userId="S::binyelum.ewulluh@dft.gov.uk::cd9541b2-50f6-473c-aeb0-6543ddaa8444" providerId="AD" clId="Web-{6B1160E5-8DFE-9666-9157-E7FE9F62908B}" dt="2024-11-13T08:42:58.081" v="504" actId="20577"/>
        <pc:sldMkLst>
          <pc:docMk/>
          <pc:sldMk cId="4210329931" sldId="302"/>
        </pc:sldMkLst>
        <pc:spChg chg="mod">
          <ac:chgData name="Binyelum Ewulluh" userId="S::binyelum.ewulluh@dft.gov.uk::cd9541b2-50f6-473c-aeb0-6543ddaa8444" providerId="AD" clId="Web-{6B1160E5-8DFE-9666-9157-E7FE9F62908B}" dt="2024-11-13T08:42:58.081" v="504" actId="20577"/>
          <ac:spMkLst>
            <pc:docMk/>
            <pc:sldMk cId="4210329931" sldId="302"/>
            <ac:spMk id="5" creationId="{807423E1-1D40-5EBA-9B79-0453A1373363}"/>
          </ac:spMkLst>
        </pc:spChg>
      </pc:sldChg>
    </pc:docChg>
  </pc:docChgLst>
  <pc:docChgLst>
    <pc:chgData name="Laura Butterfield" userId="S::laura.butterfield@dft.gov.uk::ce6af6dc-2de7-4da8-a3b2-689261b1bd68" providerId="AD" clId="Web-{A56CE67F-9A90-A846-201C-BFD1E14BB0C4}"/>
    <pc:docChg chg="mod modSld">
      <pc:chgData name="Laura Butterfield" userId="S::laura.butterfield@dft.gov.uk::ce6af6dc-2de7-4da8-a3b2-689261b1bd68" providerId="AD" clId="Web-{A56CE67F-9A90-A846-201C-BFD1E14BB0C4}" dt="2024-11-13T15:33:33.053" v="1668" actId="1076"/>
      <pc:docMkLst>
        <pc:docMk/>
      </pc:docMkLst>
      <pc:sldChg chg="delSp">
        <pc:chgData name="Laura Butterfield" userId="S::laura.butterfield@dft.gov.uk::ce6af6dc-2de7-4da8-a3b2-689261b1bd68" providerId="AD" clId="Web-{A56CE67F-9A90-A846-201C-BFD1E14BB0C4}" dt="2024-11-13T15:05:02.544" v="0"/>
        <pc:sldMkLst>
          <pc:docMk/>
          <pc:sldMk cId="319641042" sldId="259"/>
        </pc:sldMkLst>
      </pc:sldChg>
      <pc:sldChg chg="modSp modCm">
        <pc:chgData name="Laura Butterfield" userId="S::laura.butterfield@dft.gov.uk::ce6af6dc-2de7-4da8-a3b2-689261b1bd68" providerId="AD" clId="Web-{A56CE67F-9A90-A846-201C-BFD1E14BB0C4}" dt="2024-11-13T15:32:01.581" v="1577" actId="20577"/>
        <pc:sldMkLst>
          <pc:docMk/>
          <pc:sldMk cId="1455340971" sldId="260"/>
        </pc:sldMkLst>
        <pc:spChg chg="mod">
          <ac:chgData name="Laura Butterfield" userId="S::laura.butterfield@dft.gov.uk::ce6af6dc-2de7-4da8-a3b2-689261b1bd68" providerId="AD" clId="Web-{A56CE67F-9A90-A846-201C-BFD1E14BB0C4}" dt="2024-11-13T15:32:01.581" v="1577" actId="20577"/>
          <ac:spMkLst>
            <pc:docMk/>
            <pc:sldMk cId="1455340971" sldId="260"/>
            <ac:spMk id="7" creationId="{085B8E46-FBF7-3E47-8A21-9165439D1B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ura Butterfield" userId="S::laura.butterfield@dft.gov.uk::ce6af6dc-2de7-4da8-a3b2-689261b1bd68" providerId="AD" clId="Web-{A56CE67F-9A90-A846-201C-BFD1E14BB0C4}" dt="2024-11-13T15:31:52.143" v="1576" actId="20577"/>
              <pc2:cmMkLst xmlns:pc2="http://schemas.microsoft.com/office/powerpoint/2019/9/main/command">
                <pc:docMk/>
                <pc:sldMk cId="1455340971" sldId="260"/>
                <pc2:cmMk id="{46EC7413-D24A-4FEC-857C-A2FFF01DBDFB}"/>
              </pc2:cmMkLst>
            </pc226:cmChg>
          </p:ext>
        </pc:extLst>
      </pc:sldChg>
      <pc:sldChg chg="modSp">
        <pc:chgData name="Laura Butterfield" userId="S::laura.butterfield@dft.gov.uk::ce6af6dc-2de7-4da8-a3b2-689261b1bd68" providerId="AD" clId="Web-{A56CE67F-9A90-A846-201C-BFD1E14BB0C4}" dt="2024-11-13T15:23:54.784" v="943" actId="20577"/>
        <pc:sldMkLst>
          <pc:docMk/>
          <pc:sldMk cId="3707885505" sldId="292"/>
        </pc:sldMkLst>
        <pc:spChg chg="mod">
          <ac:chgData name="Laura Butterfield" userId="S::laura.butterfield@dft.gov.uk::ce6af6dc-2de7-4da8-a3b2-689261b1bd68" providerId="AD" clId="Web-{A56CE67F-9A90-A846-201C-BFD1E14BB0C4}" dt="2024-11-13T15:23:54.784" v="943" actId="20577"/>
          <ac:spMkLst>
            <pc:docMk/>
            <pc:sldMk cId="3707885505" sldId="292"/>
            <ac:spMk id="13" creationId="{97778388-D6C8-4CE1-BF0E-8610AC622273}"/>
          </ac:spMkLst>
        </pc:spChg>
      </pc:sldChg>
      <pc:sldChg chg="modSp modCm">
        <pc:chgData name="Laura Butterfield" userId="S::laura.butterfield@dft.gov.uk::ce6af6dc-2de7-4da8-a3b2-689261b1bd68" providerId="AD" clId="Web-{A56CE67F-9A90-A846-201C-BFD1E14BB0C4}" dt="2024-11-13T15:23:10.923" v="937" actId="1076"/>
        <pc:sldMkLst>
          <pc:docMk/>
          <pc:sldMk cId="1407751098" sldId="2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ura Butterfield" userId="S::laura.butterfield@dft.gov.uk::ce6af6dc-2de7-4da8-a3b2-689261b1bd68" providerId="AD" clId="Web-{A56CE67F-9A90-A846-201C-BFD1E14BB0C4}" dt="2024-11-13T15:22:23.187" v="925" actId="20577"/>
              <pc2:cmMkLst xmlns:pc2="http://schemas.microsoft.com/office/powerpoint/2019/9/main/command">
                <pc:docMk/>
                <pc:sldMk cId="1407751098" sldId="293"/>
                <pc2:cmMk id="{05D8D5A5-3EB2-4DE2-A892-D1A0EAAAAD9C}"/>
              </pc2:cmMkLst>
            </pc226:cmChg>
          </p:ext>
        </pc:extLst>
      </pc:sldChg>
      <pc:sldChg chg="modSp">
        <pc:chgData name="Laura Butterfield" userId="S::laura.butterfield@dft.gov.uk::ce6af6dc-2de7-4da8-a3b2-689261b1bd68" providerId="AD" clId="Web-{A56CE67F-9A90-A846-201C-BFD1E14BB0C4}" dt="2024-11-13T15:19:26.666" v="807" actId="20577"/>
        <pc:sldMkLst>
          <pc:docMk/>
          <pc:sldMk cId="2392445128" sldId="299"/>
        </pc:sldMkLst>
      </pc:sldChg>
      <pc:sldChg chg="modSp">
        <pc:chgData name="Laura Butterfield" userId="S::laura.butterfield@dft.gov.uk::ce6af6dc-2de7-4da8-a3b2-689261b1bd68" providerId="AD" clId="Web-{A56CE67F-9A90-A846-201C-BFD1E14BB0C4}" dt="2024-11-13T15:32:52.348" v="1663" actId="14100"/>
        <pc:sldMkLst>
          <pc:docMk/>
          <pc:sldMk cId="886479053" sldId="301"/>
        </pc:sldMkLst>
        <pc:spChg chg="mod">
          <ac:chgData name="Laura Butterfield" userId="S::laura.butterfield@dft.gov.uk::ce6af6dc-2de7-4da8-a3b2-689261b1bd68" providerId="AD" clId="Web-{A56CE67F-9A90-A846-201C-BFD1E14BB0C4}" dt="2024-11-13T15:32:52.348" v="1663" actId="14100"/>
          <ac:spMkLst>
            <pc:docMk/>
            <pc:sldMk cId="886479053" sldId="301"/>
            <ac:spMk id="23" creationId="{C64E937F-5E2F-6242-5D3F-B313F8D1EC2F}"/>
          </ac:spMkLst>
        </pc:spChg>
      </pc:sldChg>
      <pc:sldChg chg="modSp">
        <pc:chgData name="Laura Butterfield" userId="S::laura.butterfield@dft.gov.uk::ce6af6dc-2de7-4da8-a3b2-689261b1bd68" providerId="AD" clId="Web-{A56CE67F-9A90-A846-201C-BFD1E14BB0C4}" dt="2024-11-13T15:33:33.053" v="1668" actId="1076"/>
        <pc:sldMkLst>
          <pc:docMk/>
          <pc:sldMk cId="4210329931" sldId="302"/>
        </pc:sldMkLst>
        <pc:spChg chg="mod">
          <ac:chgData name="Laura Butterfield" userId="S::laura.butterfield@dft.gov.uk::ce6af6dc-2de7-4da8-a3b2-689261b1bd68" providerId="AD" clId="Web-{A56CE67F-9A90-A846-201C-BFD1E14BB0C4}" dt="2024-11-13T15:33:33.053" v="1668" actId="1076"/>
          <ac:spMkLst>
            <pc:docMk/>
            <pc:sldMk cId="4210329931" sldId="302"/>
            <ac:spMk id="5" creationId="{807423E1-1D40-5EBA-9B79-0453A1373363}"/>
          </ac:spMkLst>
        </pc:spChg>
      </pc:sldChg>
      <pc:sldChg chg="modSp mod setBg">
        <pc:chgData name="Laura Butterfield" userId="S::laura.butterfield@dft.gov.uk::ce6af6dc-2de7-4da8-a3b2-689261b1bd68" providerId="AD" clId="Web-{A56CE67F-9A90-A846-201C-BFD1E14BB0C4}" dt="2024-11-13T15:27:32.822" v="1217"/>
        <pc:sldMkLst>
          <pc:docMk/>
          <pc:sldMk cId="1749556564" sldId="305"/>
        </pc:sldMkLst>
        <pc:spChg chg="mod">
          <ac:chgData name="Laura Butterfield" userId="S::laura.butterfield@dft.gov.uk::ce6af6dc-2de7-4da8-a3b2-689261b1bd68" providerId="AD" clId="Web-{A56CE67F-9A90-A846-201C-BFD1E14BB0C4}" dt="2024-11-13T15:26:16.320" v="1212" actId="20577"/>
          <ac:spMkLst>
            <pc:docMk/>
            <pc:sldMk cId="1749556564" sldId="305"/>
            <ac:spMk id="7" creationId="{2BEC888B-5538-0C6F-7B5B-69BC28E2D86E}"/>
          </ac:spMkLst>
        </pc:spChg>
      </pc:sldChg>
    </pc:docChg>
  </pc:docChgLst>
  <pc:docChgLst>
    <pc:chgData name="Shelly Tucker" userId="S::shelly.tucker@dft.gov.uk::5a4f2886-a149-456d-96e3-1052eb9ae9c0" providerId="AD" clId="Web-{8F10C723-FF46-3503-5EEB-17A112FFC105}"/>
    <pc:docChg chg="modSld">
      <pc:chgData name="Shelly Tucker" userId="S::shelly.tucker@dft.gov.uk::5a4f2886-a149-456d-96e3-1052eb9ae9c0" providerId="AD" clId="Web-{8F10C723-FF46-3503-5EEB-17A112FFC105}" dt="2024-11-13T10:39:22.579" v="0"/>
      <pc:docMkLst>
        <pc:docMk/>
      </pc:docMkLst>
      <pc:sldChg chg="modSp">
        <pc:chgData name="Shelly Tucker" userId="S::shelly.tucker@dft.gov.uk::5a4f2886-a149-456d-96e3-1052eb9ae9c0" providerId="AD" clId="Web-{8F10C723-FF46-3503-5EEB-17A112FFC105}" dt="2024-11-13T10:39:22.579" v="0"/>
        <pc:sldMkLst>
          <pc:docMk/>
          <pc:sldMk cId="1766993317" sldId="300"/>
        </pc:sldMkLst>
        <pc:graphicFrameChg chg="modGraphic">
          <ac:chgData name="Shelly Tucker" userId="S::shelly.tucker@dft.gov.uk::5a4f2886-a149-456d-96e3-1052eb9ae9c0" providerId="AD" clId="Web-{8F10C723-FF46-3503-5EEB-17A112FFC105}" dt="2024-11-13T10:39:22.579" v="0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</pc:docChg>
  </pc:docChgLst>
  <pc:docChgLst>
    <pc:chgData name="Deborah Owusu" userId="S::deborah.owusu@dft.gov.uk::9674f632-8cd5-4331-952c-c80a777bc75d" providerId="AD" clId="Web-{85099307-2368-8FA2-74ED-B30CEC9DA17E}"/>
    <pc:docChg chg="modSld">
      <pc:chgData name="Deborah Owusu" userId="S::deborah.owusu@dft.gov.uk::9674f632-8cd5-4331-952c-c80a777bc75d" providerId="AD" clId="Web-{85099307-2368-8FA2-74ED-B30CEC9DA17E}" dt="2024-11-28T12:07:49.530" v="0" actId="20577"/>
      <pc:docMkLst>
        <pc:docMk/>
      </pc:docMkLst>
      <pc:sldChg chg="modSp">
        <pc:chgData name="Deborah Owusu" userId="S::deborah.owusu@dft.gov.uk::9674f632-8cd5-4331-952c-c80a777bc75d" providerId="AD" clId="Web-{85099307-2368-8FA2-74ED-B30CEC9DA17E}" dt="2024-11-28T12:07:49.530" v="0" actId="20577"/>
        <pc:sldMkLst>
          <pc:docMk/>
          <pc:sldMk cId="3707885505" sldId="292"/>
        </pc:sldMkLst>
        <pc:spChg chg="mod">
          <ac:chgData name="Deborah Owusu" userId="S::deborah.owusu@dft.gov.uk::9674f632-8cd5-4331-952c-c80a777bc75d" providerId="AD" clId="Web-{85099307-2368-8FA2-74ED-B30CEC9DA17E}" dt="2024-11-28T12:07:49.530" v="0" actId="20577"/>
          <ac:spMkLst>
            <pc:docMk/>
            <pc:sldMk cId="3707885505" sldId="292"/>
            <ac:spMk id="13" creationId="{97778388-D6C8-4CE1-BF0E-8610AC622273}"/>
          </ac:spMkLst>
        </pc:spChg>
      </pc:sldChg>
    </pc:docChg>
  </pc:docChgLst>
  <pc:docChgLst>
    <pc:chgData name="Rachel Smith" userId="05d2c796-9324-4b9e-8470-164c1b37b1c4" providerId="ADAL" clId="{FDB1A73B-0D66-4D06-AD14-B9421333D300}"/>
    <pc:docChg chg="custSel addSld delSld modSld">
      <pc:chgData name="Rachel Smith" userId="05d2c796-9324-4b9e-8470-164c1b37b1c4" providerId="ADAL" clId="{FDB1A73B-0D66-4D06-AD14-B9421333D300}" dt="2024-11-14T16:51:40.952" v="1761" actId="14100"/>
      <pc:docMkLst>
        <pc:docMk/>
      </pc:docMkLst>
      <pc:sldChg chg="modSp mod modCm">
        <pc:chgData name="Rachel Smith" userId="05d2c796-9324-4b9e-8470-164c1b37b1c4" providerId="ADAL" clId="{FDB1A73B-0D66-4D06-AD14-B9421333D300}" dt="2024-11-14T12:50:46.887" v="11" actId="20577"/>
        <pc:sldMkLst>
          <pc:docMk/>
          <pc:sldMk cId="1455340971" sldId="260"/>
        </pc:sldMkLst>
        <pc:spChg chg="mod">
          <ac:chgData name="Rachel Smith" userId="05d2c796-9324-4b9e-8470-164c1b37b1c4" providerId="ADAL" clId="{FDB1A73B-0D66-4D06-AD14-B9421333D300}" dt="2024-11-14T12:50:46.887" v="11" actId="20577"/>
          <ac:spMkLst>
            <pc:docMk/>
            <pc:sldMk cId="1455340971" sldId="260"/>
            <ac:spMk id="7" creationId="{085B8E46-FBF7-3E47-8A21-9165439D1B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achel Smith" userId="05d2c796-9324-4b9e-8470-164c1b37b1c4" providerId="ADAL" clId="{FDB1A73B-0D66-4D06-AD14-B9421333D300}" dt="2024-11-14T12:50:46.887" v="11" actId="20577"/>
              <pc2:cmMkLst xmlns:pc2="http://schemas.microsoft.com/office/powerpoint/2019/9/main/command">
                <pc:docMk/>
                <pc:sldMk cId="1455340971" sldId="260"/>
                <pc2:cmMk id="{46EC7413-D24A-4FEC-857C-A2FFF01DBDFB}"/>
              </pc2:cmMkLst>
            </pc226:cmChg>
          </p:ext>
        </pc:extLst>
      </pc:sldChg>
      <pc:sldChg chg="modSp mod">
        <pc:chgData name="Rachel Smith" userId="05d2c796-9324-4b9e-8470-164c1b37b1c4" providerId="ADAL" clId="{FDB1A73B-0D66-4D06-AD14-B9421333D300}" dt="2024-11-14T15:08:54.520" v="791" actId="20577"/>
        <pc:sldMkLst>
          <pc:docMk/>
          <pc:sldMk cId="1276226411" sldId="274"/>
        </pc:sldMkLst>
        <pc:spChg chg="mod">
          <ac:chgData name="Rachel Smith" userId="05d2c796-9324-4b9e-8470-164c1b37b1c4" providerId="ADAL" clId="{FDB1A73B-0D66-4D06-AD14-B9421333D300}" dt="2024-11-14T15:08:54.520" v="791" actId="20577"/>
          <ac:spMkLst>
            <pc:docMk/>
            <pc:sldMk cId="1276226411" sldId="274"/>
            <ac:spMk id="8" creationId="{1C29C7A1-3392-1647-A6DB-1A92910452A7}"/>
          </ac:spMkLst>
        </pc:spChg>
      </pc:sldChg>
      <pc:sldChg chg="modSp mod">
        <pc:chgData name="Rachel Smith" userId="05d2c796-9324-4b9e-8470-164c1b37b1c4" providerId="ADAL" clId="{FDB1A73B-0D66-4D06-AD14-B9421333D300}" dt="2024-11-14T15:08:34.574" v="787" actId="20577"/>
        <pc:sldMkLst>
          <pc:docMk/>
          <pc:sldMk cId="1796679312" sldId="286"/>
        </pc:sldMkLst>
        <pc:spChg chg="mod">
          <ac:chgData name="Rachel Smith" userId="05d2c796-9324-4b9e-8470-164c1b37b1c4" providerId="ADAL" clId="{FDB1A73B-0D66-4D06-AD14-B9421333D300}" dt="2024-11-14T15:08:34.574" v="787" actId="20577"/>
          <ac:spMkLst>
            <pc:docMk/>
            <pc:sldMk cId="1796679312" sldId="286"/>
            <ac:spMk id="7" creationId="{2095944D-037E-F040-99BB-667F79FF862D}"/>
          </ac:spMkLst>
        </pc:spChg>
      </pc:sldChg>
      <pc:sldChg chg="addSp delSp modSp del mod">
        <pc:chgData name="Rachel Smith" userId="05d2c796-9324-4b9e-8470-164c1b37b1c4" providerId="ADAL" clId="{FDB1A73B-0D66-4D06-AD14-B9421333D300}" dt="2024-11-14T13:02:00.092" v="203" actId="2696"/>
        <pc:sldMkLst>
          <pc:docMk/>
          <pc:sldMk cId="2392445128" sldId="299"/>
        </pc:sldMkLst>
      </pc:sldChg>
      <pc:sldChg chg="modSp mod">
        <pc:chgData name="Rachel Smith" userId="05d2c796-9324-4b9e-8470-164c1b37b1c4" providerId="ADAL" clId="{FDB1A73B-0D66-4D06-AD14-B9421333D300}" dt="2024-11-14T15:35:12.741" v="1605" actId="20577"/>
        <pc:sldMkLst>
          <pc:docMk/>
          <pc:sldMk cId="1766993317" sldId="300"/>
        </pc:sldMkLst>
        <pc:graphicFrameChg chg="modGraphic">
          <ac:chgData name="Rachel Smith" userId="05d2c796-9324-4b9e-8470-164c1b37b1c4" providerId="ADAL" clId="{FDB1A73B-0D66-4D06-AD14-B9421333D300}" dt="2024-11-14T15:35:12.741" v="1605" actId="20577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  <pc:sldChg chg="modSp mod">
        <pc:chgData name="Rachel Smith" userId="05d2c796-9324-4b9e-8470-164c1b37b1c4" providerId="ADAL" clId="{FDB1A73B-0D66-4D06-AD14-B9421333D300}" dt="2024-11-14T15:31:38.497" v="1544" actId="20577"/>
        <pc:sldMkLst>
          <pc:docMk/>
          <pc:sldMk cId="886479053" sldId="301"/>
        </pc:sldMkLst>
        <pc:spChg chg="mod">
          <ac:chgData name="Rachel Smith" userId="05d2c796-9324-4b9e-8470-164c1b37b1c4" providerId="ADAL" clId="{FDB1A73B-0D66-4D06-AD14-B9421333D300}" dt="2024-11-14T15:31:38.497" v="1544" actId="20577"/>
          <ac:spMkLst>
            <pc:docMk/>
            <pc:sldMk cId="886479053" sldId="301"/>
            <ac:spMk id="23" creationId="{C64E937F-5E2F-6242-5D3F-B313F8D1EC2F}"/>
          </ac:spMkLst>
        </pc:spChg>
        <pc:spChg chg="mod">
          <ac:chgData name="Rachel Smith" userId="05d2c796-9324-4b9e-8470-164c1b37b1c4" providerId="ADAL" clId="{FDB1A73B-0D66-4D06-AD14-B9421333D300}" dt="2024-11-14T15:17:21.912" v="924" actId="255"/>
          <ac:spMkLst>
            <pc:docMk/>
            <pc:sldMk cId="886479053" sldId="301"/>
            <ac:spMk id="25" creationId="{84A727A4-8082-2FF2-9B4E-34736BF92C8F}"/>
          </ac:spMkLst>
        </pc:spChg>
        <pc:picChg chg="mod">
          <ac:chgData name="Rachel Smith" userId="05d2c796-9324-4b9e-8470-164c1b37b1c4" providerId="ADAL" clId="{FDB1A73B-0D66-4D06-AD14-B9421333D300}" dt="2024-11-14T15:22:58.803" v="1082" actId="1076"/>
          <ac:picMkLst>
            <pc:docMk/>
            <pc:sldMk cId="886479053" sldId="301"/>
            <ac:picMk id="5" creationId="{ACED04AE-FD9B-A4A9-1C5A-78C5CED9CFF8}"/>
          </ac:picMkLst>
        </pc:picChg>
      </pc:sldChg>
      <pc:sldChg chg="modSp mod">
        <pc:chgData name="Rachel Smith" userId="05d2c796-9324-4b9e-8470-164c1b37b1c4" providerId="ADAL" clId="{FDB1A73B-0D66-4D06-AD14-B9421333D300}" dt="2024-11-14T15:26:16.147" v="1275" actId="20577"/>
        <pc:sldMkLst>
          <pc:docMk/>
          <pc:sldMk cId="4210329931" sldId="302"/>
        </pc:sldMkLst>
        <pc:spChg chg="mod">
          <ac:chgData name="Rachel Smith" userId="05d2c796-9324-4b9e-8470-164c1b37b1c4" providerId="ADAL" clId="{FDB1A73B-0D66-4D06-AD14-B9421333D300}" dt="2024-11-14T15:26:16.147" v="1275" actId="20577"/>
          <ac:spMkLst>
            <pc:docMk/>
            <pc:sldMk cId="4210329931" sldId="302"/>
            <ac:spMk id="5" creationId="{807423E1-1D40-5EBA-9B79-0453A1373363}"/>
          </ac:spMkLst>
        </pc:spChg>
      </pc:sldChg>
      <pc:sldChg chg="modSp mod">
        <pc:chgData name="Rachel Smith" userId="05d2c796-9324-4b9e-8470-164c1b37b1c4" providerId="ADAL" clId="{FDB1A73B-0D66-4D06-AD14-B9421333D300}" dt="2024-11-14T15:38:39.056" v="1646" actId="20577"/>
        <pc:sldMkLst>
          <pc:docMk/>
          <pc:sldMk cId="1749556564" sldId="305"/>
        </pc:sldMkLst>
        <pc:spChg chg="mod">
          <ac:chgData name="Rachel Smith" userId="05d2c796-9324-4b9e-8470-164c1b37b1c4" providerId="ADAL" clId="{FDB1A73B-0D66-4D06-AD14-B9421333D300}" dt="2024-11-14T15:38:39.056" v="1646" actId="20577"/>
          <ac:spMkLst>
            <pc:docMk/>
            <pc:sldMk cId="1749556564" sldId="305"/>
            <ac:spMk id="7" creationId="{2BEC888B-5538-0C6F-7B5B-69BC28E2D86E}"/>
          </ac:spMkLst>
        </pc:spChg>
      </pc:sldChg>
      <pc:sldChg chg="modSp mod">
        <pc:chgData name="Rachel Smith" userId="05d2c796-9324-4b9e-8470-164c1b37b1c4" providerId="ADAL" clId="{FDB1A73B-0D66-4D06-AD14-B9421333D300}" dt="2024-11-14T15:34:07.777" v="1587" actId="20577"/>
        <pc:sldMkLst>
          <pc:docMk/>
          <pc:sldMk cId="2088282705" sldId="307"/>
        </pc:sldMkLst>
        <pc:spChg chg="mod">
          <ac:chgData name="Rachel Smith" userId="05d2c796-9324-4b9e-8470-164c1b37b1c4" providerId="ADAL" clId="{FDB1A73B-0D66-4D06-AD14-B9421333D300}" dt="2024-11-14T15:12:24.117" v="841" actId="20577"/>
          <ac:spMkLst>
            <pc:docMk/>
            <pc:sldMk cId="2088282705" sldId="307"/>
            <ac:spMk id="6" creationId="{527406EF-3C82-4294-AC5D-9599A5A29FAD}"/>
          </ac:spMkLst>
        </pc:spChg>
        <pc:spChg chg="mod">
          <ac:chgData name="Rachel Smith" userId="05d2c796-9324-4b9e-8470-164c1b37b1c4" providerId="ADAL" clId="{FDB1A73B-0D66-4D06-AD14-B9421333D300}" dt="2024-11-14T15:34:07.777" v="1587" actId="20577"/>
          <ac:spMkLst>
            <pc:docMk/>
            <pc:sldMk cId="2088282705" sldId="307"/>
            <ac:spMk id="7" creationId="{57FF1536-DB91-8362-1E4E-8F8D4925D273}"/>
          </ac:spMkLst>
        </pc:spChg>
      </pc:sldChg>
      <pc:sldChg chg="addSp delSp modSp mod">
        <pc:chgData name="Rachel Smith" userId="05d2c796-9324-4b9e-8470-164c1b37b1c4" providerId="ADAL" clId="{FDB1A73B-0D66-4D06-AD14-B9421333D300}" dt="2024-11-14T15:41:58.092" v="1760" actId="20577"/>
        <pc:sldMkLst>
          <pc:docMk/>
          <pc:sldMk cId="853869369" sldId="308"/>
        </pc:sldMkLst>
        <pc:spChg chg="mod">
          <ac:chgData name="Rachel Smith" userId="05d2c796-9324-4b9e-8470-164c1b37b1c4" providerId="ADAL" clId="{FDB1A73B-0D66-4D06-AD14-B9421333D300}" dt="2024-11-14T15:28:21.444" v="1514" actId="20577"/>
          <ac:spMkLst>
            <pc:docMk/>
            <pc:sldMk cId="853869369" sldId="308"/>
            <ac:spMk id="3" creationId="{1C0D24AB-1D99-1DD8-A25F-EDA730218792}"/>
          </ac:spMkLst>
        </pc:spChg>
        <pc:spChg chg="add mod">
          <ac:chgData name="Rachel Smith" userId="05d2c796-9324-4b9e-8470-164c1b37b1c4" providerId="ADAL" clId="{FDB1A73B-0D66-4D06-AD14-B9421333D300}" dt="2024-11-14T15:41:58.092" v="1760" actId="20577"/>
          <ac:spMkLst>
            <pc:docMk/>
            <pc:sldMk cId="853869369" sldId="308"/>
            <ac:spMk id="10" creationId="{0D969B31-A2E4-01ED-2408-A1AB498704DD}"/>
          </ac:spMkLst>
        </pc:spChg>
        <pc:spChg chg="add mod">
          <ac:chgData name="Rachel Smith" userId="05d2c796-9324-4b9e-8470-164c1b37b1c4" providerId="ADAL" clId="{FDB1A73B-0D66-4D06-AD14-B9421333D300}" dt="2024-11-14T15:41:21.131" v="1712" actId="14100"/>
          <ac:spMkLst>
            <pc:docMk/>
            <pc:sldMk cId="853869369" sldId="308"/>
            <ac:spMk id="12" creationId="{076FE28B-0E3C-216B-FB75-DEF1B04BB8E0}"/>
          </ac:spMkLst>
        </pc:spChg>
        <pc:spChg chg="mod">
          <ac:chgData name="Rachel Smith" userId="05d2c796-9324-4b9e-8470-164c1b37b1c4" providerId="ADAL" clId="{FDB1A73B-0D66-4D06-AD14-B9421333D300}" dt="2024-11-14T15:40:03.889" v="1652" actId="20577"/>
          <ac:spMkLst>
            <pc:docMk/>
            <pc:sldMk cId="853869369" sldId="308"/>
            <ac:spMk id="15" creationId="{F3AAB3A1-3BA6-E54E-5EDD-163AF07151E1}"/>
          </ac:spMkLst>
        </pc:spChg>
        <pc:picChg chg="add mod">
          <ac:chgData name="Rachel Smith" userId="05d2c796-9324-4b9e-8470-164c1b37b1c4" providerId="ADAL" clId="{FDB1A73B-0D66-4D06-AD14-B9421333D300}" dt="2024-11-14T15:40:32.062" v="1656" actId="14100"/>
          <ac:picMkLst>
            <pc:docMk/>
            <pc:sldMk cId="853869369" sldId="308"/>
            <ac:picMk id="8" creationId="{5C5F9396-213A-30FA-6E01-3AF455FA75D5}"/>
          </ac:picMkLst>
        </pc:picChg>
      </pc:sldChg>
      <pc:sldChg chg="addSp delSp modSp add mod">
        <pc:chgData name="Rachel Smith" userId="05d2c796-9324-4b9e-8470-164c1b37b1c4" providerId="ADAL" clId="{FDB1A73B-0D66-4D06-AD14-B9421333D300}" dt="2024-11-14T16:51:40.952" v="1761" actId="14100"/>
        <pc:sldMkLst>
          <pc:docMk/>
          <pc:sldMk cId="2342238993" sldId="309"/>
        </pc:sldMkLst>
        <pc:spChg chg="mod">
          <ac:chgData name="Rachel Smith" userId="05d2c796-9324-4b9e-8470-164c1b37b1c4" providerId="ADAL" clId="{FDB1A73B-0D66-4D06-AD14-B9421333D300}" dt="2024-11-14T13:18:10.585" v="507" actId="114"/>
          <ac:spMkLst>
            <pc:docMk/>
            <pc:sldMk cId="2342238993" sldId="309"/>
            <ac:spMk id="2" creationId="{D8220A05-59CA-BC3F-BC7F-F72BE9B9EA63}"/>
          </ac:spMkLst>
        </pc:spChg>
        <pc:spChg chg="add mod">
          <ac:chgData name="Rachel Smith" userId="05d2c796-9324-4b9e-8470-164c1b37b1c4" providerId="ADAL" clId="{FDB1A73B-0D66-4D06-AD14-B9421333D300}" dt="2024-11-14T13:18:14.226" v="508" actId="114"/>
          <ac:spMkLst>
            <pc:docMk/>
            <pc:sldMk cId="2342238993" sldId="309"/>
            <ac:spMk id="9" creationId="{6E6F782B-399E-C5C4-5890-51DA8A747D29}"/>
          </ac:spMkLst>
        </pc:spChg>
        <pc:spChg chg="mod">
          <ac:chgData name="Rachel Smith" userId="05d2c796-9324-4b9e-8470-164c1b37b1c4" providerId="ADAL" clId="{FDB1A73B-0D66-4D06-AD14-B9421333D300}" dt="2024-11-14T13:02:05.391" v="224" actId="20577"/>
          <ac:spMkLst>
            <pc:docMk/>
            <pc:sldMk cId="2342238993" sldId="309"/>
            <ac:spMk id="12" creationId="{42DBD3E0-D0D5-4E84-834B-83CE64F1543F}"/>
          </ac:spMkLst>
        </pc:spChg>
        <pc:spChg chg="mod">
          <ac:chgData name="Rachel Smith" userId="05d2c796-9324-4b9e-8470-164c1b37b1c4" providerId="ADAL" clId="{FDB1A73B-0D66-4D06-AD14-B9421333D300}" dt="2024-11-14T16:51:40.952" v="1761" actId="14100"/>
          <ac:spMkLst>
            <pc:docMk/>
            <pc:sldMk cId="2342238993" sldId="309"/>
            <ac:spMk id="13" creationId="{8D536A27-664E-21E8-185B-755D3D0414D4}"/>
          </ac:spMkLst>
        </pc:spChg>
        <pc:spChg chg="mod">
          <ac:chgData name="Rachel Smith" userId="05d2c796-9324-4b9e-8470-164c1b37b1c4" providerId="ADAL" clId="{FDB1A73B-0D66-4D06-AD14-B9421333D300}" dt="2024-11-14T13:25:42.326" v="724" actId="403"/>
          <ac:spMkLst>
            <pc:docMk/>
            <pc:sldMk cId="2342238993" sldId="309"/>
            <ac:spMk id="18" creationId="{94469CF6-BD15-46BA-AD74-06C20ED54A4F}"/>
          </ac:spMkLst>
        </pc:spChg>
        <pc:picChg chg="mod">
          <ac:chgData name="Rachel Smith" userId="05d2c796-9324-4b9e-8470-164c1b37b1c4" providerId="ADAL" clId="{FDB1A73B-0D66-4D06-AD14-B9421333D300}" dt="2024-11-14T13:16:11.868" v="503" actId="1076"/>
          <ac:picMkLst>
            <pc:docMk/>
            <pc:sldMk cId="2342238993" sldId="309"/>
            <ac:picMk id="3" creationId="{2C2AABA3-C0ED-D0D1-754B-8DE20609285A}"/>
          </ac:picMkLst>
        </pc:picChg>
      </pc:sldChg>
    </pc:docChg>
  </pc:docChgLst>
  <pc:docChgLst>
    <pc:chgData name="Binyelum Ewulluh" userId="S::binyelum.ewulluh@dft.gov.uk::cd9541b2-50f6-473c-aeb0-6543ddaa8444" providerId="AD" clId="Web-{E7FD56AE-62A8-EE38-0DEB-6312EBFCEAD9}"/>
    <pc:docChg chg="delSld modSld">
      <pc:chgData name="Binyelum Ewulluh" userId="S::binyelum.ewulluh@dft.gov.uk::cd9541b2-50f6-473c-aeb0-6543ddaa8444" providerId="AD" clId="Web-{E7FD56AE-62A8-EE38-0DEB-6312EBFCEAD9}" dt="2024-12-02T15:30:57.476" v="11"/>
      <pc:docMkLst>
        <pc:docMk/>
      </pc:docMkLst>
      <pc:sldChg chg="modSp">
        <pc:chgData name="Binyelum Ewulluh" userId="S::binyelum.ewulluh@dft.gov.uk::cd9541b2-50f6-473c-aeb0-6543ddaa8444" providerId="AD" clId="Web-{E7FD56AE-62A8-EE38-0DEB-6312EBFCEAD9}" dt="2024-12-02T15:13:01.974" v="10" actId="20577"/>
        <pc:sldMkLst>
          <pc:docMk/>
          <pc:sldMk cId="1796679312" sldId="286"/>
        </pc:sldMkLst>
        <pc:spChg chg="mod">
          <ac:chgData name="Binyelum Ewulluh" userId="S::binyelum.ewulluh@dft.gov.uk::cd9541b2-50f6-473c-aeb0-6543ddaa8444" providerId="AD" clId="Web-{E7FD56AE-62A8-EE38-0DEB-6312EBFCEAD9}" dt="2024-12-02T15:13:01.974" v="10" actId="20577"/>
          <ac:spMkLst>
            <pc:docMk/>
            <pc:sldMk cId="1796679312" sldId="286"/>
            <ac:spMk id="7" creationId="{2095944D-037E-F040-99BB-667F79FF862D}"/>
          </ac:spMkLst>
        </pc:spChg>
      </pc:sldChg>
      <pc:sldChg chg="del">
        <pc:chgData name="Binyelum Ewulluh" userId="S::binyelum.ewulluh@dft.gov.uk::cd9541b2-50f6-473c-aeb0-6543ddaa8444" providerId="AD" clId="Web-{E7FD56AE-62A8-EE38-0DEB-6312EBFCEAD9}" dt="2024-12-02T15:04:36.147" v="0"/>
        <pc:sldMkLst>
          <pc:docMk/>
          <pc:sldMk cId="1407751098" sldId="293"/>
        </pc:sldMkLst>
      </pc:sldChg>
      <pc:sldChg chg="modSp">
        <pc:chgData name="Binyelum Ewulluh" userId="S::binyelum.ewulluh@dft.gov.uk::cd9541b2-50f6-473c-aeb0-6543ddaa8444" providerId="AD" clId="Web-{E7FD56AE-62A8-EE38-0DEB-6312EBFCEAD9}" dt="2024-12-02T15:30:57.476" v="11"/>
        <pc:sldMkLst>
          <pc:docMk/>
          <pc:sldMk cId="1766993317" sldId="300"/>
        </pc:sldMkLst>
        <pc:graphicFrameChg chg="modGraphic">
          <ac:chgData name="Binyelum Ewulluh" userId="S::binyelum.ewulluh@dft.gov.uk::cd9541b2-50f6-473c-aeb0-6543ddaa8444" providerId="AD" clId="Web-{E7FD56AE-62A8-EE38-0DEB-6312EBFCEAD9}" dt="2024-12-02T15:30:57.476" v="11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</pc:docChg>
  </pc:docChgLst>
  <pc:docChgLst>
    <pc:chgData name="Riale Donkor" userId="S::riale.donkor@dft.gov.uk::d99dfeae-b1d0-40b9-b045-e20547ce20dd" providerId="AD" clId="Web-{D76A03AE-A7E2-EC21-5C10-309D52BDF835}"/>
    <pc:docChg chg="addSld delSld modSld">
      <pc:chgData name="Riale Donkor" userId="S::riale.donkor@dft.gov.uk::d99dfeae-b1d0-40b9-b045-e20547ce20dd" providerId="AD" clId="Web-{D76A03AE-A7E2-EC21-5C10-309D52BDF835}" dt="2024-11-14T12:27:46.087" v="2342" actId="1076"/>
      <pc:docMkLst>
        <pc:docMk/>
      </pc:docMkLst>
      <pc:sldChg chg="modSp">
        <pc:chgData name="Riale Donkor" userId="S::riale.donkor@dft.gov.uk::d99dfeae-b1d0-40b9-b045-e20547ce20dd" providerId="AD" clId="Web-{D76A03AE-A7E2-EC21-5C10-309D52BDF835}" dt="2024-11-13T12:33:22.312" v="1387" actId="20577"/>
        <pc:sldMkLst>
          <pc:docMk/>
          <pc:sldMk cId="319641042" sldId="259"/>
        </pc:sldMkLst>
        <pc:spChg chg="mod">
          <ac:chgData name="Riale Donkor" userId="S::riale.donkor@dft.gov.uk::d99dfeae-b1d0-40b9-b045-e20547ce20dd" providerId="AD" clId="Web-{D76A03AE-A7E2-EC21-5C10-309D52BDF835}" dt="2024-11-13T12:33:22.312" v="1387" actId="20577"/>
          <ac:spMkLst>
            <pc:docMk/>
            <pc:sldMk cId="319641042" sldId="259"/>
            <ac:spMk id="14" creationId="{10122C0E-5492-094B-A0C3-D032B5880F42}"/>
          </ac:spMkLst>
        </pc:spChg>
        <pc:spChg chg="mod">
          <ac:chgData name="Riale Donkor" userId="S::riale.donkor@dft.gov.uk::d99dfeae-b1d0-40b9-b045-e20547ce20dd" providerId="AD" clId="Web-{D76A03AE-A7E2-EC21-5C10-309D52BDF835}" dt="2024-11-13T12:33:15.406" v="1386" actId="20577"/>
          <ac:spMkLst>
            <pc:docMk/>
            <pc:sldMk cId="319641042" sldId="259"/>
            <ac:spMk id="15" creationId="{01D72F32-2F8F-4742-88A1-98ACA114A569}"/>
          </ac:spMkLst>
        </pc:spChg>
      </pc:sldChg>
      <pc:sldChg chg="mod setBg">
        <pc:chgData name="Riale Donkor" userId="S::riale.donkor@dft.gov.uk::d99dfeae-b1d0-40b9-b045-e20547ce20dd" providerId="AD" clId="Web-{D76A03AE-A7E2-EC21-5C10-309D52BDF835}" dt="2024-11-13T14:23:43.475" v="1543"/>
        <pc:sldMkLst>
          <pc:docMk/>
          <pc:sldMk cId="2713775980" sldId="285"/>
        </pc:sldMkLst>
      </pc:sldChg>
      <pc:sldChg chg="modSp">
        <pc:chgData name="Riale Donkor" userId="S::riale.donkor@dft.gov.uk::d99dfeae-b1d0-40b9-b045-e20547ce20dd" providerId="AD" clId="Web-{D76A03AE-A7E2-EC21-5C10-309D52BDF835}" dt="2024-11-13T16:23:21.783" v="2184" actId="20577"/>
        <pc:sldMkLst>
          <pc:docMk/>
          <pc:sldMk cId="3707885505" sldId="292"/>
        </pc:sldMkLst>
        <pc:spChg chg="mod">
          <ac:chgData name="Riale Donkor" userId="S::riale.donkor@dft.gov.uk::d99dfeae-b1d0-40b9-b045-e20547ce20dd" providerId="AD" clId="Web-{D76A03AE-A7E2-EC21-5C10-309D52BDF835}" dt="2024-11-13T16:23:21.783" v="2184" actId="20577"/>
          <ac:spMkLst>
            <pc:docMk/>
            <pc:sldMk cId="3707885505" sldId="292"/>
            <ac:spMk id="13" creationId="{97778388-D6C8-4CE1-BF0E-8610AC622273}"/>
          </ac:spMkLst>
        </pc:spChg>
      </pc:sldChg>
      <pc:sldChg chg="modSp modCm">
        <pc:chgData name="Riale Donkor" userId="S::riale.donkor@dft.gov.uk::d99dfeae-b1d0-40b9-b045-e20547ce20dd" providerId="AD" clId="Web-{D76A03AE-A7E2-EC21-5C10-309D52BDF835}" dt="2024-11-13T15:59:47.549" v="2181" actId="20577"/>
        <pc:sldMkLst>
          <pc:docMk/>
          <pc:sldMk cId="1407751098" sldId="2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iale Donkor" userId="S::riale.donkor@dft.gov.uk::d99dfeae-b1d0-40b9-b045-e20547ce20dd" providerId="AD" clId="Web-{D76A03AE-A7E2-EC21-5C10-309D52BDF835}" dt="2024-11-13T14:22:04.189" v="1538" actId="20577"/>
              <pc2:cmMkLst xmlns:pc2="http://schemas.microsoft.com/office/powerpoint/2019/9/main/command">
                <pc:docMk/>
                <pc:sldMk cId="1407751098" sldId="293"/>
                <pc2:cmMk id="{05D8D5A5-3EB2-4DE2-A892-D1A0EAAAAD9C}"/>
              </pc2:cmMkLst>
            </pc226:cmChg>
          </p:ext>
        </pc:extLst>
      </pc:sldChg>
      <pc:sldChg chg="addSp modSp">
        <pc:chgData name="Riale Donkor" userId="S::riale.donkor@dft.gov.uk::d99dfeae-b1d0-40b9-b045-e20547ce20dd" providerId="AD" clId="Web-{D76A03AE-A7E2-EC21-5C10-309D52BDF835}" dt="2024-11-14T11:01:34.686" v="2341" actId="1076"/>
        <pc:sldMkLst>
          <pc:docMk/>
          <pc:sldMk cId="2392445128" sldId="299"/>
        </pc:sldMkLst>
      </pc:sldChg>
      <pc:sldChg chg="delSp modSp">
        <pc:chgData name="Riale Donkor" userId="S::riale.donkor@dft.gov.uk::d99dfeae-b1d0-40b9-b045-e20547ce20dd" providerId="AD" clId="Web-{D76A03AE-A7E2-EC21-5C10-309D52BDF835}" dt="2024-11-14T09:17:37.462" v="2186" actId="1076"/>
        <pc:sldMkLst>
          <pc:docMk/>
          <pc:sldMk cId="1766993317" sldId="300"/>
        </pc:sldMkLst>
        <pc:spChg chg="mod">
          <ac:chgData name="Riale Donkor" userId="S::riale.donkor@dft.gov.uk::d99dfeae-b1d0-40b9-b045-e20547ce20dd" providerId="AD" clId="Web-{D76A03AE-A7E2-EC21-5C10-309D52BDF835}" dt="2024-11-13T12:30:05.233" v="1377" actId="14100"/>
          <ac:spMkLst>
            <pc:docMk/>
            <pc:sldMk cId="1766993317" sldId="300"/>
            <ac:spMk id="9" creationId="{A2399696-AC8A-E1CF-183D-1535EAEE77C8}"/>
          </ac:spMkLst>
        </pc:spChg>
        <pc:graphicFrameChg chg="mod modGraphic">
          <ac:chgData name="Riale Donkor" userId="S::riale.donkor@dft.gov.uk::d99dfeae-b1d0-40b9-b045-e20547ce20dd" providerId="AD" clId="Web-{D76A03AE-A7E2-EC21-5C10-309D52BDF835}" dt="2024-11-14T09:17:37.462" v="2186" actId="1076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  <pc:sldChg chg="modSp">
        <pc:chgData name="Riale Donkor" userId="S::riale.donkor@dft.gov.uk::d99dfeae-b1d0-40b9-b045-e20547ce20dd" providerId="AD" clId="Web-{D76A03AE-A7E2-EC21-5C10-309D52BDF835}" dt="2024-11-13T16:00:23.160" v="2182" actId="1076"/>
        <pc:sldMkLst>
          <pc:docMk/>
          <pc:sldMk cId="4210329931" sldId="302"/>
        </pc:sldMkLst>
        <pc:spChg chg="mod">
          <ac:chgData name="Riale Donkor" userId="S::riale.donkor@dft.gov.uk::d99dfeae-b1d0-40b9-b045-e20547ce20dd" providerId="AD" clId="Web-{D76A03AE-A7E2-EC21-5C10-309D52BDF835}" dt="2024-11-13T12:51:39.089" v="1394" actId="20577"/>
          <ac:spMkLst>
            <pc:docMk/>
            <pc:sldMk cId="4210329931" sldId="302"/>
            <ac:spMk id="5" creationId="{807423E1-1D40-5EBA-9B79-0453A1373363}"/>
          </ac:spMkLst>
        </pc:spChg>
        <pc:picChg chg="mod">
          <ac:chgData name="Riale Donkor" userId="S::riale.donkor@dft.gov.uk::d99dfeae-b1d0-40b9-b045-e20547ce20dd" providerId="AD" clId="Web-{D76A03AE-A7E2-EC21-5C10-309D52BDF835}" dt="2024-11-13T16:00:23.160" v="2182" actId="1076"/>
          <ac:picMkLst>
            <pc:docMk/>
            <pc:sldMk cId="4210329931" sldId="302"/>
            <ac:picMk id="8" creationId="{C9E51653-6910-664C-41F9-FEF7079B1F07}"/>
          </ac:picMkLst>
        </pc:picChg>
      </pc:sldChg>
      <pc:sldChg chg="addSp delSp modSp del">
        <pc:chgData name="Riale Donkor" userId="S::riale.donkor@dft.gov.uk::d99dfeae-b1d0-40b9-b045-e20547ce20dd" providerId="AD" clId="Web-{D76A03AE-A7E2-EC21-5C10-309D52BDF835}" dt="2024-11-13T12:15:26.696" v="1200"/>
        <pc:sldMkLst>
          <pc:docMk/>
          <pc:sldMk cId="1156321450" sldId="303"/>
        </pc:sldMkLst>
      </pc:sldChg>
      <pc:sldChg chg="delSp modSp del mod setBg">
        <pc:chgData name="Riale Donkor" userId="S::riale.donkor@dft.gov.uk::d99dfeae-b1d0-40b9-b045-e20547ce20dd" providerId="AD" clId="Web-{D76A03AE-A7E2-EC21-5C10-309D52BDF835}" dt="2024-11-13T12:02:29.864" v="1008"/>
        <pc:sldMkLst>
          <pc:docMk/>
          <pc:sldMk cId="498822431" sldId="304"/>
        </pc:sldMkLst>
      </pc:sldChg>
      <pc:sldChg chg="addSp delSp modSp new mod setBg">
        <pc:chgData name="Riale Donkor" userId="S::riale.donkor@dft.gov.uk::d99dfeae-b1d0-40b9-b045-e20547ce20dd" providerId="AD" clId="Web-{D76A03AE-A7E2-EC21-5C10-309D52BDF835}" dt="2024-11-13T14:49:29.238" v="2127"/>
        <pc:sldMkLst>
          <pc:docMk/>
          <pc:sldMk cId="1749556564" sldId="305"/>
        </pc:sldMkLst>
        <pc:spChg chg="mod">
          <ac:chgData name="Riale Donkor" userId="S::riale.donkor@dft.gov.uk::d99dfeae-b1d0-40b9-b045-e20547ce20dd" providerId="AD" clId="Web-{D76A03AE-A7E2-EC21-5C10-309D52BDF835}" dt="2024-11-13T12:32:11.134" v="1379"/>
          <ac:spMkLst>
            <pc:docMk/>
            <pc:sldMk cId="1749556564" sldId="305"/>
            <ac:spMk id="2" creationId="{67557EA9-38A8-6D97-6922-9EC423C6F030}"/>
          </ac:spMkLst>
        </pc:spChg>
        <pc:spChg chg="mod">
          <ac:chgData name="Riale Donkor" userId="S::riale.donkor@dft.gov.uk::d99dfeae-b1d0-40b9-b045-e20547ce20dd" providerId="AD" clId="Web-{D76A03AE-A7E2-EC21-5C10-309D52BDF835}" dt="2024-11-13T14:49:29.191" v="2126"/>
          <ac:spMkLst>
            <pc:docMk/>
            <pc:sldMk cId="1749556564" sldId="305"/>
            <ac:spMk id="4" creationId="{7368D106-A5F6-B05C-60E4-47491AC28912}"/>
          </ac:spMkLst>
        </pc:spChg>
        <pc:spChg chg="add del mod">
          <ac:chgData name="Riale Donkor" userId="S::riale.donkor@dft.gov.uk::d99dfeae-b1d0-40b9-b045-e20547ce20dd" providerId="AD" clId="Web-{D76A03AE-A7E2-EC21-5C10-309D52BDF835}" dt="2024-11-13T14:49:29.238" v="2127"/>
          <ac:spMkLst>
            <pc:docMk/>
            <pc:sldMk cId="1749556564" sldId="305"/>
            <ac:spMk id="7" creationId="{2BEC888B-5538-0C6F-7B5B-69BC28E2D86E}"/>
          </ac:spMkLst>
        </pc:spChg>
      </pc:sldChg>
      <pc:sldChg chg="new del">
        <pc:chgData name="Riale Donkor" userId="S::riale.donkor@dft.gov.uk::d99dfeae-b1d0-40b9-b045-e20547ce20dd" providerId="AD" clId="Web-{D76A03AE-A7E2-EC21-5C10-309D52BDF835}" dt="2024-11-13T12:01:42.782" v="998"/>
        <pc:sldMkLst>
          <pc:docMk/>
          <pc:sldMk cId="3045491475" sldId="305"/>
        </pc:sldMkLst>
      </pc:sldChg>
      <pc:sldChg chg="addSp delSp modSp new del">
        <pc:chgData name="Riale Donkor" userId="S::riale.donkor@dft.gov.uk::d99dfeae-b1d0-40b9-b045-e20547ce20dd" providerId="AD" clId="Web-{D76A03AE-A7E2-EC21-5C10-309D52BDF835}" dt="2024-11-13T14:49:05.737" v="2125"/>
        <pc:sldMkLst>
          <pc:docMk/>
          <pc:sldMk cId="1306328000" sldId="306"/>
        </pc:sldMkLst>
      </pc:sldChg>
      <pc:sldChg chg="new del">
        <pc:chgData name="Riale Donkor" userId="S::riale.donkor@dft.gov.uk::d99dfeae-b1d0-40b9-b045-e20547ce20dd" providerId="AD" clId="Web-{D76A03AE-A7E2-EC21-5C10-309D52BDF835}" dt="2024-11-13T12:12:53.573" v="1183"/>
        <pc:sldMkLst>
          <pc:docMk/>
          <pc:sldMk cId="2759492817" sldId="306"/>
        </pc:sldMkLst>
      </pc:sldChg>
      <pc:sldChg chg="addSp delSp modSp">
        <pc:chgData name="Riale Donkor" userId="S::riale.donkor@dft.gov.uk::d99dfeae-b1d0-40b9-b045-e20547ce20dd" providerId="AD" clId="Web-{D76A03AE-A7E2-EC21-5C10-309D52BDF835}" dt="2024-11-14T12:27:46.087" v="2342" actId="1076"/>
        <pc:sldMkLst>
          <pc:docMk/>
          <pc:sldMk cId="2088282705" sldId="307"/>
        </pc:sldMkLst>
        <pc:spChg chg="mod">
          <ac:chgData name="Riale Donkor" userId="S::riale.donkor@dft.gov.uk::d99dfeae-b1d0-40b9-b045-e20547ce20dd" providerId="AD" clId="Web-{D76A03AE-A7E2-EC21-5C10-309D52BDF835}" dt="2024-11-14T10:58:44.977" v="2267" actId="20577"/>
          <ac:spMkLst>
            <pc:docMk/>
            <pc:sldMk cId="2088282705" sldId="307"/>
            <ac:spMk id="6" creationId="{527406EF-3C82-4294-AC5D-9599A5A29FAD}"/>
          </ac:spMkLst>
        </pc:spChg>
        <pc:spChg chg="add mod">
          <ac:chgData name="Riale Donkor" userId="S::riale.donkor@dft.gov.uk::d99dfeae-b1d0-40b9-b045-e20547ce20dd" providerId="AD" clId="Web-{D76A03AE-A7E2-EC21-5C10-309D52BDF835}" dt="2024-11-14T12:27:46.087" v="2342" actId="1076"/>
          <ac:spMkLst>
            <pc:docMk/>
            <pc:sldMk cId="2088282705" sldId="307"/>
            <ac:spMk id="7" creationId="{57FF1536-DB91-8362-1E4E-8F8D4925D273}"/>
          </ac:spMkLst>
        </pc:spChg>
      </pc:sldChg>
      <pc:sldChg chg="addSp delSp modSp new">
        <pc:chgData name="Riale Donkor" userId="S::riale.donkor@dft.gov.uk::d99dfeae-b1d0-40b9-b045-e20547ce20dd" providerId="AD" clId="Web-{D76A03AE-A7E2-EC21-5C10-309D52BDF835}" dt="2024-11-13T15:59:23.875" v="2179" actId="1076"/>
        <pc:sldMkLst>
          <pc:docMk/>
          <pc:sldMk cId="853869369" sldId="308"/>
        </pc:sldMkLst>
        <pc:spChg chg="mod">
          <ac:chgData name="Riale Donkor" userId="S::riale.donkor@dft.gov.uk::d99dfeae-b1d0-40b9-b045-e20547ce20dd" providerId="AD" clId="Web-{D76A03AE-A7E2-EC21-5C10-309D52BDF835}" dt="2024-11-13T15:59:23.875" v="2179" actId="1076"/>
          <ac:spMkLst>
            <pc:docMk/>
            <pc:sldMk cId="853869369" sldId="308"/>
            <ac:spMk id="2" creationId="{7B8C2664-297F-EB56-169C-4B8A74570981}"/>
          </ac:spMkLst>
        </pc:spChg>
        <pc:spChg chg="mod">
          <ac:chgData name="Riale Donkor" userId="S::riale.donkor@dft.gov.uk::d99dfeae-b1d0-40b9-b045-e20547ce20dd" providerId="AD" clId="Web-{D76A03AE-A7E2-EC21-5C10-309D52BDF835}" dt="2024-11-13T14:48:43.283" v="2124" actId="20577"/>
          <ac:spMkLst>
            <pc:docMk/>
            <pc:sldMk cId="853869369" sldId="308"/>
            <ac:spMk id="3" creationId="{1C0D24AB-1D99-1DD8-A25F-EDA730218792}"/>
          </ac:spMkLst>
        </pc:spChg>
        <pc:spChg chg="add mod">
          <ac:chgData name="Riale Donkor" userId="S::riale.donkor@dft.gov.uk::d99dfeae-b1d0-40b9-b045-e20547ce20dd" providerId="AD" clId="Web-{D76A03AE-A7E2-EC21-5C10-309D52BDF835}" dt="2024-11-13T15:03:09.207" v="2165" actId="20577"/>
          <ac:spMkLst>
            <pc:docMk/>
            <pc:sldMk cId="853869369" sldId="308"/>
            <ac:spMk id="15" creationId="{F3AAB3A1-3BA6-E54E-5EDD-163AF07151E1}"/>
          </ac:spMkLst>
        </pc:spChg>
      </pc:sldChg>
    </pc:docChg>
  </pc:docChgLst>
  <pc:docChgLst>
    <pc:chgData name="Deborah Owusu" userId="S::deborah.owusu@dft.gov.uk::9674f632-8cd5-4331-952c-c80a777bc75d" providerId="AD" clId="Web-{5CC909A2-9CEB-A8BB-837B-D8E679A71FE1}"/>
    <pc:docChg chg="modSld">
      <pc:chgData name="Deborah Owusu" userId="S::deborah.owusu@dft.gov.uk::9674f632-8cd5-4331-952c-c80a777bc75d" providerId="AD" clId="Web-{5CC909A2-9CEB-A8BB-837B-D8E679A71FE1}" dt="2024-11-12T16:11:04.778" v="26" actId="20577"/>
      <pc:docMkLst>
        <pc:docMk/>
      </pc:docMkLst>
      <pc:sldChg chg="modSp">
        <pc:chgData name="Deborah Owusu" userId="S::deborah.owusu@dft.gov.uk::9674f632-8cd5-4331-952c-c80a777bc75d" providerId="AD" clId="Web-{5CC909A2-9CEB-A8BB-837B-D8E679A71FE1}" dt="2024-11-12T16:11:04.778" v="26" actId="20577"/>
        <pc:sldMkLst>
          <pc:docMk/>
          <pc:sldMk cId="1796679312" sldId="286"/>
        </pc:sldMkLst>
        <pc:spChg chg="mod">
          <ac:chgData name="Deborah Owusu" userId="S::deborah.owusu@dft.gov.uk::9674f632-8cd5-4331-952c-c80a777bc75d" providerId="AD" clId="Web-{5CC909A2-9CEB-A8BB-837B-D8E679A71FE1}" dt="2024-11-12T16:11:04.778" v="26" actId="20577"/>
          <ac:spMkLst>
            <pc:docMk/>
            <pc:sldMk cId="1796679312" sldId="286"/>
            <ac:spMk id="7" creationId="{2095944D-037E-F040-99BB-667F79FF862D}"/>
          </ac:spMkLst>
        </pc:spChg>
      </pc:sldChg>
    </pc:docChg>
  </pc:docChgLst>
  <pc:docChgLst>
    <pc:chgData clId="Web-{6B1160E5-8DFE-9666-9157-E7FE9F62908B}"/>
    <pc:docChg chg="modSld">
      <pc:chgData name="" userId="" providerId="" clId="Web-{6B1160E5-8DFE-9666-9157-E7FE9F62908B}" dt="2024-11-13T08:42:52.378" v="1" actId="20577"/>
      <pc:docMkLst>
        <pc:docMk/>
      </pc:docMkLst>
      <pc:sldChg chg="modSp">
        <pc:chgData name="" userId="" providerId="" clId="Web-{6B1160E5-8DFE-9666-9157-E7FE9F62908B}" dt="2024-11-13T08:42:52.096" v="0" actId="20577"/>
        <pc:sldMkLst>
          <pc:docMk/>
          <pc:sldMk cId="1455340971" sldId="260"/>
        </pc:sldMkLst>
        <pc:spChg chg="mod">
          <ac:chgData name="" userId="" providerId="" clId="Web-{6B1160E5-8DFE-9666-9157-E7FE9F62908B}" dt="2024-11-13T08:42:52.096" v="0" actId="20577"/>
          <ac:spMkLst>
            <pc:docMk/>
            <pc:sldMk cId="1455340971" sldId="260"/>
            <ac:spMk id="7" creationId="{085B8E46-FBF7-3E47-8A21-9165439D1B71}"/>
          </ac:spMkLst>
        </pc:spChg>
      </pc:sldChg>
      <pc:sldChg chg="modSp">
        <pc:chgData name="" userId="" providerId="" clId="Web-{6B1160E5-8DFE-9666-9157-E7FE9F62908B}" dt="2024-11-13T08:42:52.378" v="1" actId="20577"/>
        <pc:sldMkLst>
          <pc:docMk/>
          <pc:sldMk cId="4210329931" sldId="302"/>
        </pc:sldMkLst>
        <pc:spChg chg="mod">
          <ac:chgData name="" userId="" providerId="" clId="Web-{6B1160E5-8DFE-9666-9157-E7FE9F62908B}" dt="2024-11-13T08:42:52.378" v="1" actId="20577"/>
          <ac:spMkLst>
            <pc:docMk/>
            <pc:sldMk cId="4210329931" sldId="302"/>
            <ac:spMk id="5" creationId="{807423E1-1D40-5EBA-9B79-0453A1373363}"/>
          </ac:spMkLst>
        </pc:spChg>
      </pc:sldChg>
    </pc:docChg>
  </pc:docChgLst>
  <pc:docChgLst>
    <pc:chgData name="Deborah Owusu" userId="S::deborah.owusu@dft.gov.uk::9674f632-8cd5-4331-952c-c80a777bc75d" providerId="AD" clId="Web-{4CB0E6F6-C691-DA1B-7253-B363A9901BD8}"/>
    <pc:docChg chg="modSld">
      <pc:chgData name="Deborah Owusu" userId="S::deborah.owusu@dft.gov.uk::9674f632-8cd5-4331-952c-c80a777bc75d" providerId="AD" clId="Web-{4CB0E6F6-C691-DA1B-7253-B363A9901BD8}" dt="2024-11-13T12:11:22.646" v="19" actId="20577"/>
      <pc:docMkLst>
        <pc:docMk/>
      </pc:docMkLst>
      <pc:sldChg chg="modSp modCm">
        <pc:chgData name="Deborah Owusu" userId="S::deborah.owusu@dft.gov.uk::9674f632-8cd5-4331-952c-c80a777bc75d" providerId="AD" clId="Web-{4CB0E6F6-C691-DA1B-7253-B363A9901BD8}" dt="2024-11-13T12:11:22.646" v="19" actId="20577"/>
        <pc:sldMkLst>
          <pc:docMk/>
          <pc:sldMk cId="1455340971" sldId="260"/>
        </pc:sldMkLst>
        <pc:spChg chg="mod">
          <ac:chgData name="Deborah Owusu" userId="S::deborah.owusu@dft.gov.uk::9674f632-8cd5-4331-952c-c80a777bc75d" providerId="AD" clId="Web-{4CB0E6F6-C691-DA1B-7253-B363A9901BD8}" dt="2024-11-13T12:11:22.646" v="19" actId="20577"/>
          <ac:spMkLst>
            <pc:docMk/>
            <pc:sldMk cId="1455340971" sldId="260"/>
            <ac:spMk id="7" creationId="{085B8E46-FBF7-3E47-8A21-9165439D1B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eborah Owusu" userId="S::deborah.owusu@dft.gov.uk::9674f632-8cd5-4331-952c-c80a777bc75d" providerId="AD" clId="Web-{4CB0E6F6-C691-DA1B-7253-B363A9901BD8}" dt="2024-11-13T12:11:05.864" v="17" actId="20577"/>
              <pc2:cmMkLst xmlns:pc2="http://schemas.microsoft.com/office/powerpoint/2019/9/main/command">
                <pc:docMk/>
                <pc:sldMk cId="1455340971" sldId="260"/>
                <pc2:cmMk id="{46EC7413-D24A-4FEC-857C-A2FFF01DBDFB}"/>
              </pc2:cmMkLst>
            </pc226:cmChg>
          </p:ext>
        </pc:extLst>
      </pc:sldChg>
    </pc:docChg>
  </pc:docChgLst>
  <pc:docChgLst>
    <pc:chgData name="Riale Donkor" userId="S::riale.donkor@dft.gov.uk::d99dfeae-b1d0-40b9-b045-e20547ce20dd" providerId="AD" clId="Web-{0BB2ECD8-6A9C-0539-A6B2-B064706BABEA}"/>
    <pc:docChg chg="modSld">
      <pc:chgData name="Riale Donkor" userId="S::riale.donkor@dft.gov.uk::d99dfeae-b1d0-40b9-b045-e20547ce20dd" providerId="AD" clId="Web-{0BB2ECD8-6A9C-0539-A6B2-B064706BABEA}" dt="2024-11-12T16:24:57.813" v="146" actId="20577"/>
      <pc:docMkLst>
        <pc:docMk/>
      </pc:docMkLst>
      <pc:sldChg chg="modSp modCm">
        <pc:chgData name="Riale Donkor" userId="S::riale.donkor@dft.gov.uk::d99dfeae-b1d0-40b9-b045-e20547ce20dd" providerId="AD" clId="Web-{0BB2ECD8-6A9C-0539-A6B2-B064706BABEA}" dt="2024-11-12T16:24:57.813" v="146" actId="20577"/>
        <pc:sldMkLst>
          <pc:docMk/>
          <pc:sldMk cId="1407751098" sldId="2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iale Donkor" userId="S::riale.donkor@dft.gov.uk::d99dfeae-b1d0-40b9-b045-e20547ce20dd" providerId="AD" clId="Web-{0BB2ECD8-6A9C-0539-A6B2-B064706BABEA}" dt="2024-11-12T16:24:57.813" v="146" actId="20577"/>
              <pc2:cmMkLst xmlns:pc2="http://schemas.microsoft.com/office/powerpoint/2019/9/main/command">
                <pc:docMk/>
                <pc:sldMk cId="1407751098" sldId="293"/>
                <pc2:cmMk id="{05D8D5A5-3EB2-4DE2-A892-D1A0EAAAAD9C}"/>
              </pc2:cmMkLst>
            </pc226:cmChg>
          </p:ext>
        </pc:extLst>
      </pc:sldChg>
    </pc:docChg>
  </pc:docChgLst>
  <pc:docChgLst>
    <pc:chgData name="Deborah Owusu" userId="S::deborah.owusu@dft.gov.uk::9674f632-8cd5-4331-952c-c80a777bc75d" providerId="AD" clId="Web-{223E76AA-F46B-5468-98AC-3B688B53C0C1}"/>
    <pc:docChg chg="modSld">
      <pc:chgData name="Deborah Owusu" userId="S::deborah.owusu@dft.gov.uk::9674f632-8cd5-4331-952c-c80a777bc75d" providerId="AD" clId="Web-{223E76AA-F46B-5468-98AC-3B688B53C0C1}" dt="2024-11-14T11:29:09.095" v="97" actId="20577"/>
      <pc:docMkLst>
        <pc:docMk/>
      </pc:docMkLst>
      <pc:sldChg chg="modSp">
        <pc:chgData name="Deborah Owusu" userId="S::deborah.owusu@dft.gov.uk::9674f632-8cd5-4331-952c-c80a777bc75d" providerId="AD" clId="Web-{223E76AA-F46B-5468-98AC-3B688B53C0C1}" dt="2024-11-14T11:29:09.095" v="97" actId="20577"/>
        <pc:sldMkLst>
          <pc:docMk/>
          <pc:sldMk cId="2088282705" sldId="307"/>
        </pc:sldMkLst>
        <pc:spChg chg="mod">
          <ac:chgData name="Deborah Owusu" userId="S::deborah.owusu@dft.gov.uk::9674f632-8cd5-4331-952c-c80a777bc75d" providerId="AD" clId="Web-{223E76AA-F46B-5468-98AC-3B688B53C0C1}" dt="2024-11-14T11:08:46.789" v="30" actId="20577"/>
          <ac:spMkLst>
            <pc:docMk/>
            <pc:sldMk cId="2088282705" sldId="307"/>
            <ac:spMk id="6" creationId="{527406EF-3C82-4294-AC5D-9599A5A29FAD}"/>
          </ac:spMkLst>
        </pc:spChg>
        <pc:spChg chg="mod">
          <ac:chgData name="Deborah Owusu" userId="S::deborah.owusu@dft.gov.uk::9674f632-8cd5-4331-952c-c80a777bc75d" providerId="AD" clId="Web-{223E76AA-F46B-5468-98AC-3B688B53C0C1}" dt="2024-11-14T11:29:09.095" v="97" actId="20577"/>
          <ac:spMkLst>
            <pc:docMk/>
            <pc:sldMk cId="2088282705" sldId="307"/>
            <ac:spMk id="7" creationId="{57FF1536-DB91-8362-1E4E-8F8D4925D273}"/>
          </ac:spMkLst>
        </pc:spChg>
      </pc:sldChg>
    </pc:docChg>
  </pc:docChgLst>
</pc:chgInfo>
</file>

<file path=ppt/comments/modernComment_104_56BEBD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EC7413-D24A-4FEC-857C-A2FFF01DBDFB}" authorId="{2CDB0E39-1C14-9291-6A4B-A964C87C5BE0}" status="resolved" created="2024-11-12T14:39:58.26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55340971" sldId="260"/>
      <ac:spMk id="7" creationId="{085B8E46-FBF7-3E47-8A21-9165439D1B71}"/>
      <ac:txMk cp="907" len="7">
        <ac:context len="1439" hash="1011697212"/>
      </ac:txMk>
    </ac:txMkLst>
    <p188:pos x="906222" y="2193678"/>
    <p188:txBody>
      <a:bodyPr/>
      <a:lstStyle/>
      <a:p>
        <a:r>
          <a:rPr lang="en-GB"/>
          <a:t>Can you clarify where this is from? Omnibus? Or pre/post campaign survey?</a:t>
        </a:r>
      </a:p>
    </p188:txBody>
  </p188:cm>
  <p188:cm id="{53A83607-FE4B-41C7-A954-4485D129E072}" authorId="{2CDB0E39-1C14-9291-6A4B-A964C87C5BE0}" status="resolved" created="2024-11-12T14:40:41.69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55340971" sldId="260"/>
      <ac:spMk id="3" creationId="{63CDD6D7-AD25-7C0F-D5A8-022267FDBA23}"/>
    </ac:deMkLst>
    <p188:txBody>
      <a:bodyPr/>
      <a:lstStyle/>
      <a:p>
        <a:r>
          <a:rPr lang="en-GB"/>
          <a:t>For aesthetics, add an image here</a:t>
        </a:r>
      </a:p>
    </p188:txBody>
  </p188:cm>
</p188:cmLst>
</file>

<file path=ppt/comments/modernComment_12E_FAF4894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6E9A97-A2BF-44E6-97EE-5676B042483A}" authorId="{2CDB0E39-1C14-9291-6A4B-A964C87C5BE0}" status="resolved" created="2024-11-12T14:46:34.40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10329931" sldId="302"/>
      <ac:picMk id="7" creationId="{27B68B31-6115-B51F-CAB1-49206C666265}"/>
    </ac:deMkLst>
    <p188:txBody>
      <a:bodyPr/>
      <a:lstStyle/>
      <a:p>
        <a:r>
          <a:rPr lang="en-GB"/>
          <a:t>If you can include the sound file of the radio ad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35EBF-2642-354E-8841-881076F33C4F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C2CF8-1516-F843-9733-12381DDA2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652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C2CF8-1516-F843-9733-12381DDA212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703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C2CF8-1516-F843-9733-12381DDA212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301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Use another asset for mates for life, use copy side by side</a:t>
            </a:r>
          </a:p>
          <a:p>
            <a:r>
              <a:rPr lang="en-GB"/>
              <a:t>Potentially put it another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C2CF8-1516-F843-9733-12381DDA212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013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C2CF8-1516-F843-9733-12381DDA212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451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C2CF8-1516-F843-9733-12381DDA212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9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826" y="4773655"/>
            <a:ext cx="8485170" cy="590931"/>
          </a:xfrm>
        </p:spPr>
        <p:txBody>
          <a:bodyPr anchor="t"/>
          <a:lstStyle>
            <a:lvl1pPr algn="l">
              <a:lnSpc>
                <a:spcPct val="80000"/>
              </a:lnSpc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825" y="5473210"/>
            <a:ext cx="7981951" cy="55332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grpSp>
        <p:nvGrpSpPr>
          <p:cNvPr id="7" name="Graphic 7">
            <a:extLst>
              <a:ext uri="{FF2B5EF4-FFF2-40B4-BE49-F238E27FC236}">
                <a16:creationId xmlns:a16="http://schemas.microsoft.com/office/drawing/2014/main" id="{02A7D158-4BD2-1647-AFDA-35CA9B2106AC}"/>
              </a:ext>
            </a:extLst>
          </p:cNvPr>
          <p:cNvGrpSpPr/>
          <p:nvPr userDrawn="1"/>
        </p:nvGrpSpPr>
        <p:grpSpPr>
          <a:xfrm>
            <a:off x="504827" y="3656617"/>
            <a:ext cx="2261072" cy="763455"/>
            <a:chOff x="2800350" y="2317750"/>
            <a:chExt cx="6592631" cy="222601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152CD95-1281-7547-A9BA-307FCCE0596D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B670239-370C-0F43-8A8B-7A6424869D71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E9EDDCA-337F-D841-890E-648592E21DB6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F5568AF-58FF-1B49-A39C-9851996EC1A4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150812F-69CE-B147-9426-BE78AD77A2A2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A648CC7-00CB-A544-B3CF-12C96264EBEA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E4DFC3-6484-4941-9B82-738A41646596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55063DE-DF4A-8048-ACA7-E422443DC930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4" name="Freeform 53">
            <a:extLst>
              <a:ext uri="{FF2B5EF4-FFF2-40B4-BE49-F238E27FC236}">
                <a16:creationId xmlns:a16="http://schemas.microsoft.com/office/drawing/2014/main" id="{F3C8778A-BE9E-8345-9DDE-CBB83C215E9A}"/>
              </a:ext>
            </a:extLst>
          </p:cNvPr>
          <p:cNvSpPr/>
          <p:nvPr userDrawn="1"/>
        </p:nvSpPr>
        <p:spPr>
          <a:xfrm flipV="1">
            <a:off x="2743215" y="-1"/>
            <a:ext cx="6560672" cy="3866814"/>
          </a:xfrm>
          <a:custGeom>
            <a:avLst/>
            <a:gdLst>
              <a:gd name="connsiteX0" fmla="*/ 0 w 6560672"/>
              <a:gd name="connsiteY0" fmla="*/ 3866814 h 3866814"/>
              <a:gd name="connsiteX1" fmla="*/ 2087725 w 6560672"/>
              <a:gd name="connsiteY1" fmla="*/ 3866814 h 3866814"/>
              <a:gd name="connsiteX2" fmla="*/ 6560672 w 6560672"/>
              <a:gd name="connsiteY2" fmla="*/ 92513 h 3866814"/>
              <a:gd name="connsiteX3" fmla="*/ 3899822 w 6560672"/>
              <a:gd name="connsiteY3" fmla="*/ 0 h 3866814"/>
              <a:gd name="connsiteX4" fmla="*/ 0 w 6560672"/>
              <a:gd name="connsiteY4" fmla="*/ 3866814 h 386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0672" h="3866814">
                <a:moveTo>
                  <a:pt x="0" y="3866814"/>
                </a:moveTo>
                <a:lnTo>
                  <a:pt x="2087725" y="3866814"/>
                </a:lnTo>
                <a:lnTo>
                  <a:pt x="6560672" y="92513"/>
                </a:lnTo>
                <a:lnTo>
                  <a:pt x="3899822" y="0"/>
                </a:lnTo>
                <a:lnTo>
                  <a:pt x="0" y="38668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F8C45A6C-B8AE-3540-ABAD-7FCF9FE742DE}"/>
              </a:ext>
            </a:extLst>
          </p:cNvPr>
          <p:cNvSpPr/>
          <p:nvPr userDrawn="1"/>
        </p:nvSpPr>
        <p:spPr>
          <a:xfrm flipV="1">
            <a:off x="8037747" y="5129017"/>
            <a:ext cx="4154252" cy="1728981"/>
          </a:xfrm>
          <a:custGeom>
            <a:avLst/>
            <a:gdLst>
              <a:gd name="connsiteX0" fmla="*/ 2870561 w 4154252"/>
              <a:gd name="connsiteY0" fmla="*/ 1728981 h 1728981"/>
              <a:gd name="connsiteX1" fmla="*/ 4154252 w 4154252"/>
              <a:gd name="connsiteY1" fmla="*/ 645942 h 1728981"/>
              <a:gd name="connsiteX2" fmla="*/ 4154252 w 4154252"/>
              <a:gd name="connsiteY2" fmla="*/ 0 h 1728981"/>
              <a:gd name="connsiteX3" fmla="*/ 1622001 w 4154252"/>
              <a:gd name="connsiteY3" fmla="*/ 0 h 1728981"/>
              <a:gd name="connsiteX4" fmla="*/ 0 w 4154252"/>
              <a:gd name="connsiteY4" fmla="*/ 1608500 h 1728981"/>
              <a:gd name="connsiteX5" fmla="*/ 2870561 w 4154252"/>
              <a:gd name="connsiteY5" fmla="*/ 1728981 h 172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4252" h="1728981">
                <a:moveTo>
                  <a:pt x="2870561" y="1728981"/>
                </a:moveTo>
                <a:lnTo>
                  <a:pt x="4154252" y="645942"/>
                </a:lnTo>
                <a:lnTo>
                  <a:pt x="4154252" y="0"/>
                </a:lnTo>
                <a:lnTo>
                  <a:pt x="1622001" y="0"/>
                </a:lnTo>
                <a:lnTo>
                  <a:pt x="0" y="1608500"/>
                </a:lnTo>
                <a:lnTo>
                  <a:pt x="2870561" y="17289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7AD9BDB-CCEC-224D-9F08-7611B990E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8AB3C3-11C7-B64E-A483-14EEEE935DBC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ong title - side ba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05327" cy="48355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3550" y="517525"/>
            <a:ext cx="7407275" cy="483552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55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Lo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11176000" cy="276999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6" y="1374775"/>
            <a:ext cx="11176000" cy="39782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aphic 7">
            <a:extLst>
              <a:ext uri="{FF2B5EF4-FFF2-40B4-BE49-F238E27FC236}">
                <a16:creationId xmlns:a16="http://schemas.microsoft.com/office/drawing/2014/main" id="{02B33C38-6F46-2546-89BC-7D79A5B0D44E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83FC42-33F1-2045-8657-322A3D73DBC5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4147874-1AE0-1444-A295-B9FB235838DD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53D17F0-63DC-704A-BFDC-636063E0C5C1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1DA35D-734F-AF47-8550-659F3E0DF334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EC78ED4-CF17-0D42-8113-58399FED4C76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83AB146-BE6E-3E42-8E26-E3382F1911E8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B84915E-E454-2047-9824-F16C610BB1D0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04B65E1-34BE-774F-B6E3-5C5DBBC27F88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56511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Long title and 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11176000" cy="276999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6" y="1374775"/>
            <a:ext cx="5149740" cy="39782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aphic 7">
            <a:extLst>
              <a:ext uri="{FF2B5EF4-FFF2-40B4-BE49-F238E27FC236}">
                <a16:creationId xmlns:a16="http://schemas.microsoft.com/office/drawing/2014/main" id="{02B33C38-6F46-2546-89BC-7D79A5B0D44E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83FC42-33F1-2045-8657-322A3D73DBC5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4147874-1AE0-1444-A295-B9FB235838DD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53D17F0-63DC-704A-BFDC-636063E0C5C1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1DA35D-734F-AF47-8550-659F3E0DF334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EC78ED4-CF17-0D42-8113-58399FED4C76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83AB146-BE6E-3E42-8E26-E3382F1911E8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B84915E-E454-2047-9824-F16C610BB1D0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04B65E1-34BE-774F-B6E3-5C5DBBC27F88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2F50085-8022-294B-89B5-081D48191AE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31085" y="1374775"/>
            <a:ext cx="5149740" cy="39782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57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x Campaig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05327" cy="48355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9DFD2F1A-D76B-534F-A33D-315F0869E1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3550" y="517525"/>
            <a:ext cx="3641724" cy="2419062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311383A5-62D5-374B-BB65-3965434024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45451" y="517525"/>
            <a:ext cx="3641724" cy="2419062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C9891125-210A-164B-8EB1-46F338E377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3550" y="3060988"/>
            <a:ext cx="3641724" cy="2419062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70958E4B-DBEE-4846-8942-5385ABF74C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45451" y="3060988"/>
            <a:ext cx="3641724" cy="2419062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9031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umbnai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05327" cy="48355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41" name="Picture Placeholder 6">
            <a:extLst>
              <a:ext uri="{FF2B5EF4-FFF2-40B4-BE49-F238E27FC236}">
                <a16:creationId xmlns:a16="http://schemas.microsoft.com/office/drawing/2014/main" id="{24960DD3-3949-2C43-A226-9AC7B55990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3550" y="517525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2" name="Picture Placeholder 6">
            <a:extLst>
              <a:ext uri="{FF2B5EF4-FFF2-40B4-BE49-F238E27FC236}">
                <a16:creationId xmlns:a16="http://schemas.microsoft.com/office/drawing/2014/main" id="{200760E4-CA9A-7E4B-AC53-154425F5B3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2620" y="517525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E03D1329-A196-D148-9052-D1F31FB970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3972" y="517525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DCECF0AE-5EA6-5949-AFAC-C35E0A817F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5324" y="517525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E030355F-7AA2-FC48-9590-063CDB48A6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3550" y="2209690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26661B7D-5496-EA43-85F7-A39CD22BAC1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62620" y="2209690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10312DB9-9A72-4548-9DEC-F362CE97DE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3972" y="2209690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48F02BFD-6DAC-594A-A65D-9BF60E0411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925324" y="2209690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9" name="Picture Placeholder 6">
            <a:extLst>
              <a:ext uri="{FF2B5EF4-FFF2-40B4-BE49-F238E27FC236}">
                <a16:creationId xmlns:a16="http://schemas.microsoft.com/office/drawing/2014/main" id="{CBD4EE4F-3E2F-8344-B6E9-E53F76F1297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3550" y="3912366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41083A20-B081-D840-8717-9DC123C3C23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62620" y="3912366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1" name="Picture Placeholder 6">
            <a:extLst>
              <a:ext uri="{FF2B5EF4-FFF2-40B4-BE49-F238E27FC236}">
                <a16:creationId xmlns:a16="http://schemas.microsoft.com/office/drawing/2014/main" id="{0E18DF7E-A624-6C42-93D0-F4EC12D1E98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43972" y="3912366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2" name="Picture Placeholder 6">
            <a:extLst>
              <a:ext uri="{FF2B5EF4-FFF2-40B4-BE49-F238E27FC236}">
                <a16:creationId xmlns:a16="http://schemas.microsoft.com/office/drawing/2014/main" id="{FBBE708B-CCD3-6D42-83E1-64D104F6D8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25324" y="3912366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94971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ampaig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05327" cy="48355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6A67BBF-B7DD-1748-A64B-1328EFABD3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3550" y="517526"/>
            <a:ext cx="2698750" cy="4962524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C1CEEA46-4677-E846-B30B-B0732829C3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99299" y="517526"/>
            <a:ext cx="4581525" cy="4962524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23612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x Her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05327" cy="48355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6A67BBF-B7DD-1748-A64B-1328EFABD3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3549" y="517526"/>
            <a:ext cx="7407275" cy="4962524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79530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2789115"/>
            <a:ext cx="11176000" cy="1477328"/>
          </a:xfrm>
        </p:spPr>
        <p:txBody>
          <a:bodyPr anchor="ctr"/>
          <a:lstStyle>
            <a:lvl1pPr algn="ctr">
              <a:lnSpc>
                <a:spcPct val="80000"/>
              </a:lnSpc>
              <a:defRPr sz="60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62FB004-FE09-E342-875D-FC977B856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989DC3-722D-7042-B25F-1F906190467F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aphic 7">
            <a:extLst>
              <a:ext uri="{FF2B5EF4-FFF2-40B4-BE49-F238E27FC236}">
                <a16:creationId xmlns:a16="http://schemas.microsoft.com/office/drawing/2014/main" id="{B60AA7D1-1AAE-A944-8C71-C5A69C7A4E86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9955EAD-16B9-7C43-A430-60EB22A55855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C3E2B8C-06FC-D64A-AED3-1042A9898B5A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22CFAA2-4D97-0946-8D60-861E0F5BEFDD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B22FA40-03D3-8442-B785-93BDC807D112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B3F7970-5422-244E-8ACB-7B1E0AA492FE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A41E613-73CE-294B-B113-7AF1F37F7E93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596EC70-6DE0-724A-AAC5-5CB448901B1A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7FF65D9-CA54-E14F-9B41-431A605DB5A2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15AAB9C-CDE8-864C-A58E-C1202C8F8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581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2789115"/>
            <a:ext cx="11176000" cy="1477328"/>
          </a:xfrm>
        </p:spPr>
        <p:txBody>
          <a:bodyPr anchor="ctr"/>
          <a:lstStyle>
            <a:lvl1pPr algn="ctr">
              <a:lnSpc>
                <a:spcPct val="80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62FB004-FE09-E342-875D-FC977B856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989DC3-722D-7042-B25F-1F906190467F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97DE58-89EB-124E-8521-D71092D6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156C1246-2F61-B344-84FF-CAB30B0A4F78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8C3AC93-DF6E-9E40-A0E8-19C5D05136B3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0CDBC7F-1651-194F-8931-CA60AED2B85E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C11B0E9-59BC-944A-8E57-66E970253597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43EB1E5-6E98-644E-9D34-9AE5EC6ECA69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BF85AB2-3072-E842-AA20-2864F4EFDCB1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4EEB538-B219-6941-B95A-E95EFD5C258E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2DA257C-94A4-BF4D-BE1B-61553A48EE47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7D03955-8786-3B4B-9E96-0E880A892B10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47791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graphic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46459" y="2444817"/>
            <a:ext cx="9095873" cy="2093062"/>
          </a:xfrm>
          <a:prstGeom prst="parallelogram">
            <a:avLst>
              <a:gd name="adj" fmla="val 11364"/>
            </a:avLst>
          </a:prstGeom>
          <a:solidFill>
            <a:schemeClr val="accent3"/>
          </a:solidFill>
        </p:spPr>
        <p:txBody>
          <a:bodyPr tIns="216000" anchor="ctr">
            <a:noAutofit/>
          </a:bodyPr>
          <a:lstStyle>
            <a:lvl1pPr algn="ctr">
              <a:lnSpc>
                <a:spcPct val="80000"/>
              </a:lnSpc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62FB004-FE09-E342-875D-FC977B856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989DC3-722D-7042-B25F-1F906190467F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9F5C9FC8-4CE8-9845-8B64-50EAC2237D29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504824" y="517525"/>
            <a:ext cx="11182351" cy="553323"/>
          </a:xfrm>
        </p:spPr>
        <p:txBody>
          <a:bodyPr/>
          <a:lstStyle>
            <a:lvl1pPr marL="0" indent="0" algn="l">
              <a:lnSpc>
                <a:spcPct val="70000"/>
              </a:lnSpc>
              <a:buNone/>
              <a:defRPr sz="2600" b="0">
                <a:solidFill>
                  <a:schemeClr val="accent3"/>
                </a:solidFill>
                <a:latin typeface="+mj-lt"/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A80C5B-09CD-A046-A9CA-D8CBBD780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A0FA441C-A860-504F-8801-7F220E2B48C3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4D4B689-9DAD-6540-9151-72DCB9AB2AE8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34BB745-8922-8749-8097-C8E050C44C73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B36CF01-0BE4-F348-9AD4-DF2A05A46C5D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CBB2266-5258-A246-A8C0-273998C6CFF9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780DC21-A049-E147-8410-77663D59A369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1D1E83A-5867-7C4F-9265-282B3B5A4F77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BA771AE-3371-8E43-8FB1-795ED4D8E7E7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D7CED8B-A546-7848-B28D-FB4423469DD8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5865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2558112"/>
            <a:ext cx="11176000" cy="1477328"/>
          </a:xfrm>
        </p:spPr>
        <p:txBody>
          <a:bodyPr anchor="b"/>
          <a:lstStyle>
            <a:lvl1pPr algn="l">
              <a:lnSpc>
                <a:spcPct val="80000"/>
              </a:lnSpc>
              <a:defRPr sz="60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825" y="4209613"/>
            <a:ext cx="11176000" cy="553323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93F0BE23-EBB1-2B49-A5D9-1861699D5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0ED3D65-EB79-324A-BAD7-9D186084A505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820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graphic -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62FB004-FE09-E342-875D-FC977B856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989DC3-722D-7042-B25F-1F906190467F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9F5C9FC8-4CE8-9845-8B64-50EAC2237D29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504824" y="517525"/>
            <a:ext cx="11176001" cy="553323"/>
          </a:xfrm>
        </p:spPr>
        <p:txBody>
          <a:bodyPr/>
          <a:lstStyle>
            <a:lvl1pPr marL="0" indent="0" algn="l">
              <a:lnSpc>
                <a:spcPct val="70000"/>
              </a:lnSpc>
              <a:buNone/>
              <a:defRPr sz="2600" b="0">
                <a:solidFill>
                  <a:schemeClr val="accent4"/>
                </a:solidFill>
                <a:latin typeface="+mj-lt"/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BFD909-6D37-C94A-BDCC-5AA66E5F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1A2BBD5E-E6EC-FB42-84D2-92A5B81A7DBE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D3877B8-A7D4-274B-B110-4EBC2D31A92A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8BC06CE-EACF-A548-8CC9-23565A24C717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AD8F27F-8545-CB43-B0B7-E45D53DBDD66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0B47900-AFAE-5F41-B925-3951DB4A56FC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DB3CC61-38EB-8E47-B30A-7BA7E29CEDA7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F5D312-C4DE-054F-8465-35BBED646775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221106C-BF2D-204D-B7F1-70C753C36264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D4E8735-A188-EE4B-A548-DEFBD10C97E5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9288EA22-2142-BC4D-A6C6-0F345E6BEE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6459" y="2444817"/>
            <a:ext cx="9095873" cy="2093062"/>
          </a:xfrm>
          <a:prstGeom prst="parallelogram">
            <a:avLst>
              <a:gd name="adj" fmla="val 11364"/>
            </a:avLst>
          </a:prstGeom>
          <a:solidFill>
            <a:schemeClr val="accent4"/>
          </a:solidFill>
        </p:spPr>
        <p:txBody>
          <a:bodyPr tIns="216000" anchor="ctr">
            <a:noAutofit/>
          </a:bodyPr>
          <a:lstStyle>
            <a:lvl1pPr algn="ctr">
              <a:lnSpc>
                <a:spcPct val="80000"/>
              </a:lnSpc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1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graphic - te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62FB004-FE09-E342-875D-FC977B856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989DC3-722D-7042-B25F-1F906190467F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9F5C9FC8-4CE8-9845-8B64-50EAC2237D29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504824" y="517525"/>
            <a:ext cx="11182351" cy="553323"/>
          </a:xfrm>
        </p:spPr>
        <p:txBody>
          <a:bodyPr/>
          <a:lstStyle>
            <a:lvl1pPr marL="0" indent="0" algn="l">
              <a:lnSpc>
                <a:spcPct val="70000"/>
              </a:lnSpc>
              <a:buNone/>
              <a:defRPr sz="2600" b="0">
                <a:solidFill>
                  <a:schemeClr val="accent6"/>
                </a:solidFill>
                <a:latin typeface="+mj-lt"/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1B423B-315D-D248-BEE9-7D7875392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07038DEE-D7DC-FF41-9E8F-E2B76F2F5879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8C3365A-4BD1-9C4A-85D1-115349435EA7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A9EB6F9-4008-654F-B128-91ED2615C70E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74C5B9-F4AA-F34A-BD95-786D4ECD15B9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FD36688-824F-964B-B482-1F496ACAD0F2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0C23BCB-A4CC-B947-B096-F0770729624D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18940A7-A81C-9A4D-B600-064CFAC75A7B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BDBC6A4-935B-3945-825B-A3D8B13444D6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B170C1E-94A4-BE44-8573-ED5A5A5118A9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A12F2B90-ACBF-0D41-ADED-79DDA69B4D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6459" y="2444817"/>
            <a:ext cx="9095873" cy="2093062"/>
          </a:xfrm>
          <a:prstGeom prst="parallelogram">
            <a:avLst>
              <a:gd name="adj" fmla="val 11364"/>
            </a:avLst>
          </a:prstGeom>
          <a:solidFill>
            <a:schemeClr val="accent6"/>
          </a:solidFill>
        </p:spPr>
        <p:txBody>
          <a:bodyPr tIns="216000" anchor="ctr">
            <a:noAutofit/>
          </a:bodyPr>
          <a:lstStyle>
            <a:lvl1pPr algn="ctr">
              <a:lnSpc>
                <a:spcPct val="80000"/>
              </a:lnSpc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18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11176000" cy="29007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3DF138-2EAF-D944-B21E-09F42ADA7069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aphic 7">
            <a:extLst>
              <a:ext uri="{FF2B5EF4-FFF2-40B4-BE49-F238E27FC236}">
                <a16:creationId xmlns:a16="http://schemas.microsoft.com/office/drawing/2014/main" id="{E5E94D59-CBB0-AB49-A209-C48F2D20E29E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6BB0196-20FD-3242-9C24-706E4FD25A1C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8DF8D71-7FD0-2E43-97C5-8A604FFB4603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B03E6FF-E810-4B42-89CC-419A9E6A465C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E507287-66BA-E342-AE6E-A16DC1554FFC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0C9B4BA-A934-E741-8FC5-977935470314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4D7916D-DD67-4142-93D6-575487122CC0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139ECE3-B83F-0043-9FA4-E7CCBA14B532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6112554-7F77-4147-9BC3-B048D59BC181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2283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11176000" cy="29007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3DF138-2EAF-D944-B21E-09F42ADA7069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aphic 7">
            <a:extLst>
              <a:ext uri="{FF2B5EF4-FFF2-40B4-BE49-F238E27FC236}">
                <a16:creationId xmlns:a16="http://schemas.microsoft.com/office/drawing/2014/main" id="{A0C22CAD-3490-4248-AFC1-95E5F5DCA86B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24FCAA0-E883-AF48-B693-1E125E8B7940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19545C2-3BAA-A748-9743-7E78B95E7DFE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56E694C-88B3-EB47-B014-721016746844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9B1AB3C-628D-1049-A4A3-114C2EBD1A1B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9554168-7789-EB4C-BB46-387961B9CE64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CAB4300-AA7A-E747-833F-0059F170CB46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15FFE23-7491-D844-864E-DC02780BA497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0F37872-5154-4545-A54C-71A3DC8DE450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46555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2715249"/>
            <a:ext cx="11176000" cy="1625060"/>
          </a:xfrm>
        </p:spPr>
        <p:txBody>
          <a:bodyPr anchor="ctr"/>
          <a:lstStyle>
            <a:lvl1pPr algn="l">
              <a:lnSpc>
                <a:spcPct val="80000"/>
              </a:lnSpc>
              <a:defRPr sz="66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62FB004-FE09-E342-875D-FC977B856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989DC3-722D-7042-B25F-1F906190467F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15AAB9C-CDE8-864C-A58E-C1202C8F8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9" name="Graphic 7">
            <a:extLst>
              <a:ext uri="{FF2B5EF4-FFF2-40B4-BE49-F238E27FC236}">
                <a16:creationId xmlns:a16="http://schemas.microsoft.com/office/drawing/2014/main" id="{57A0B87F-21CA-4746-9DCE-4C453A09AAFD}"/>
              </a:ext>
            </a:extLst>
          </p:cNvPr>
          <p:cNvGrpSpPr/>
          <p:nvPr userDrawn="1"/>
        </p:nvGrpSpPr>
        <p:grpSpPr>
          <a:xfrm>
            <a:off x="504827" y="1302088"/>
            <a:ext cx="2261072" cy="763455"/>
            <a:chOff x="2800350" y="2317750"/>
            <a:chExt cx="6592631" cy="2226014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2A752F1-643B-C149-A99B-D8BD4D18F56E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0B0A8D4-B076-D94C-9F6C-FA446DC8A26D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FB7F7A2-322A-D940-9F78-2154273B5945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59CE1A9-4027-2A4F-92F5-84816DDBD1D7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2F20442-AAD3-E44B-957A-2992C24387CB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3D0ECAB-9C9B-EE4C-8498-E7E35284A633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93EF706-8B79-F041-A076-4B588F37D5B7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7D82DCB-17D8-A547-9B9D-E86F0AF9035D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39982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2715249"/>
            <a:ext cx="11176000" cy="1625060"/>
          </a:xfrm>
        </p:spPr>
        <p:txBody>
          <a:bodyPr anchor="ctr"/>
          <a:lstStyle>
            <a:lvl1pPr algn="l">
              <a:lnSpc>
                <a:spcPct val="80000"/>
              </a:lnSpc>
              <a:defRPr sz="6600" cap="none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grpSp>
        <p:nvGrpSpPr>
          <p:cNvPr id="19" name="Graphic 7">
            <a:extLst>
              <a:ext uri="{FF2B5EF4-FFF2-40B4-BE49-F238E27FC236}">
                <a16:creationId xmlns:a16="http://schemas.microsoft.com/office/drawing/2014/main" id="{57A0B87F-21CA-4746-9DCE-4C453A09AAFD}"/>
              </a:ext>
            </a:extLst>
          </p:cNvPr>
          <p:cNvGrpSpPr/>
          <p:nvPr userDrawn="1"/>
        </p:nvGrpSpPr>
        <p:grpSpPr>
          <a:xfrm>
            <a:off x="504827" y="1302088"/>
            <a:ext cx="2261072" cy="763455"/>
            <a:chOff x="2800350" y="2317750"/>
            <a:chExt cx="6592631" cy="2226014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2A752F1-643B-C149-A99B-D8BD4D18F56E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0B0A8D4-B076-D94C-9F6C-FA446DC8A26D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FB7F7A2-322A-D940-9F78-2154273B5945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59CE1A9-4027-2A4F-92F5-84816DDBD1D7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2F20442-AAD3-E44B-957A-2992C24387CB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3D0ECAB-9C9B-EE4C-8498-E7E35284A633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93EF706-8B79-F041-A076-4B588F37D5B7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7D82DCB-17D8-A547-9B9D-E86F0AF9035D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E7CD44D-63F6-544A-A7B6-40499476E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60BA35-8C71-0546-B33D-85ED248B3B4A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85DB4A7-C461-1D40-8085-C2795D504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883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nd image placehol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8C0B90-514D-A64C-A28C-58064AC152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2774111"/>
            <a:ext cx="11176000" cy="1477328"/>
          </a:xfrm>
        </p:spPr>
        <p:txBody>
          <a:bodyPr anchor="b"/>
          <a:lstStyle>
            <a:lvl1pPr algn="l">
              <a:lnSpc>
                <a:spcPct val="80000"/>
              </a:lnSpc>
              <a:defRPr sz="60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825" y="4425613"/>
            <a:ext cx="11176000" cy="553323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93F0BE23-EBB1-2B49-A5D9-1861699D5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0ED3D65-EB79-324A-BAD7-9D186084A505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878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1024197"/>
            <a:ext cx="2825751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800271-F968-0241-96A5-FBA513A8E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9524" y="1155700"/>
            <a:ext cx="4835525" cy="4656138"/>
          </a:xfrm>
        </p:spPr>
        <p:txBody>
          <a:bodyPr/>
          <a:lstStyle>
            <a:lvl1pPr marL="446088" indent="-439738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■"/>
              <a:tabLst/>
              <a:defRPr sz="1800" b="0"/>
            </a:lvl1pPr>
            <a:lvl2pPr marL="446088" indent="-439738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Arial" panose="020B0604020202020204" pitchFamily="34" charset="0"/>
              <a:buChar char="■"/>
              <a:tabLst/>
              <a:defRPr sz="1800" b="0"/>
            </a:lvl2pPr>
            <a:lvl3pPr marL="446088" indent="-439738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150000"/>
              <a:buFont typeface="Arial" panose="020B0604020202020204" pitchFamily="34" charset="0"/>
              <a:buChar char="■"/>
              <a:tabLst/>
              <a:defRPr sz="1800" b="0"/>
            </a:lvl3pPr>
            <a:lvl4pPr marL="446088" indent="-439738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50000"/>
              <a:buFont typeface="Arial" panose="020B0604020202020204" pitchFamily="34" charset="0"/>
              <a:buChar char="■"/>
              <a:tabLst/>
              <a:defRPr sz="1800" b="0"/>
            </a:lvl4pPr>
            <a:lvl5pPr marL="446088" indent="-439738"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150000"/>
              <a:buFont typeface="Arial" panose="020B0604020202020204" pitchFamily="34" charset="0"/>
              <a:buChar char="■"/>
              <a:tabLst/>
              <a:defRPr sz="1800" b="0"/>
            </a:lvl5pPr>
            <a:lvl6pPr marL="446088" indent="-439738">
              <a:spcAft>
                <a:spcPts val="1200"/>
              </a:spcAft>
              <a:buClr>
                <a:schemeClr val="accent6"/>
              </a:buClr>
              <a:buSzPct val="150000"/>
              <a:buFont typeface="Arial" panose="020B0604020202020204" pitchFamily="34" charset="0"/>
              <a:buChar char="■"/>
              <a:tabLst/>
              <a:defRPr sz="1800" b="0"/>
            </a:lvl6pPr>
            <a:lvl7pPr marL="446088" indent="-439738">
              <a:spcAft>
                <a:spcPts val="12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■"/>
              <a:tabLst/>
              <a:defRPr sz="1800" b="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7237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21527" cy="27699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6" y="1453650"/>
            <a:ext cx="2825750" cy="47217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B71775-C129-6B46-9237-D406F1DD0A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6550" y="1453650"/>
            <a:ext cx="2347233" cy="4629153"/>
          </a:xfrm>
        </p:spPr>
        <p:txBody>
          <a:bodyPr/>
          <a:lstStyle>
            <a:lvl1pPr>
              <a:lnSpc>
                <a:spcPct val="90000"/>
              </a:lnSpc>
              <a:spcAft>
                <a:spcPts val="1200"/>
              </a:spcAft>
              <a:defRPr sz="1800">
                <a:solidFill>
                  <a:schemeClr val="accent3"/>
                </a:solidFill>
                <a:latin typeface="+mj-lt"/>
              </a:defRPr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4249B0C-B161-8540-B7D2-E007AD06B8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40070" y="1453650"/>
            <a:ext cx="2347233" cy="4629153"/>
          </a:xfrm>
        </p:spPr>
        <p:txBody>
          <a:bodyPr/>
          <a:lstStyle>
            <a:lvl1pPr>
              <a:lnSpc>
                <a:spcPct val="90000"/>
              </a:lnSpc>
              <a:spcAft>
                <a:spcPts val="1200"/>
              </a:spcAft>
              <a:defRPr sz="1800">
                <a:solidFill>
                  <a:schemeClr val="accent3"/>
                </a:solidFill>
                <a:latin typeface="+mj-lt"/>
              </a:defRPr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78438E8-5989-D04D-8E01-C5266A27E1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33591" y="1453650"/>
            <a:ext cx="2347233" cy="4629153"/>
          </a:xfrm>
        </p:spPr>
        <p:txBody>
          <a:bodyPr/>
          <a:lstStyle>
            <a:lvl1pPr>
              <a:lnSpc>
                <a:spcPct val="90000"/>
              </a:lnSpc>
              <a:spcAft>
                <a:spcPts val="1200"/>
              </a:spcAft>
              <a:defRPr sz="1800">
                <a:solidFill>
                  <a:schemeClr val="accent3"/>
                </a:solidFill>
                <a:latin typeface="+mj-lt"/>
              </a:defRPr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171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6" y="1453650"/>
            <a:ext cx="2825750" cy="47217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B71775-C129-6B46-9237-D406F1DD0A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6550" y="1453650"/>
            <a:ext cx="3470277" cy="4629153"/>
          </a:xfrm>
        </p:spPr>
        <p:txBody>
          <a:bodyPr/>
          <a:lstStyle>
            <a:lvl1pPr>
              <a:lnSpc>
                <a:spcPct val="90000"/>
              </a:lnSpc>
              <a:spcAft>
                <a:spcPts val="1200"/>
              </a:spcAft>
              <a:defRPr sz="1800">
                <a:solidFill>
                  <a:schemeClr val="accent3"/>
                </a:solidFill>
                <a:latin typeface="+mj-lt"/>
              </a:defRPr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4249B0C-B161-8540-B7D2-E007AD06B8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62911" y="1453650"/>
            <a:ext cx="3470277" cy="4629153"/>
          </a:xfrm>
        </p:spPr>
        <p:txBody>
          <a:bodyPr/>
          <a:lstStyle>
            <a:lvl1pPr>
              <a:lnSpc>
                <a:spcPct val="90000"/>
              </a:lnSpc>
              <a:spcAft>
                <a:spcPts val="1200"/>
              </a:spcAft>
              <a:defRPr sz="1800">
                <a:solidFill>
                  <a:schemeClr val="accent3"/>
                </a:solidFill>
                <a:latin typeface="+mj-lt"/>
              </a:defRPr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016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86DBB24-BC94-FB41-8E78-09B2DBAA4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29325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025" y="1634400"/>
            <a:ext cx="5048799" cy="454097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184E6-6917-1344-8491-A7562920EC1E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26786A37-D935-2349-BF1D-DC5414E20108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6632025" y="948452"/>
            <a:ext cx="5048800" cy="553323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400" b="0">
                <a:solidFill>
                  <a:schemeClr val="accent3"/>
                </a:solidFill>
                <a:latin typeface="+mj-lt"/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5B027C33-896A-514C-8CE7-2FC557E78A7B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79B3E2B-5D2C-1243-B06F-F7A0B0ACFF8E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AA8D38E-1AEA-BE4E-B915-08869BA0F3B1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17C0C0E-6C29-3B42-9CF3-EEBF5C882825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AEEB68C-3E6D-1D4E-9779-379A9F71D142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4B042F6-F08C-4E4D-9F5F-91585187FFB8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3EE6F4E-D9C4-C94A-9DA1-03DF72B24F6D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F6770E5-15AA-C140-AD0E-9C694A21D21A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583E458-B7A4-5C4F-B576-1669CBAE26C9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 image and sma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86DBB24-BC94-FB41-8E78-09B2DBAA4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29325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025" y="504825"/>
            <a:ext cx="5048799" cy="5842000"/>
          </a:xfrm>
        </p:spPr>
        <p:txBody>
          <a:bodyPr anchor="ctr"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184E6-6917-1344-8491-A7562920EC1E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26786A37-D935-2349-BF1D-DC5414E20108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04824" y="1763062"/>
            <a:ext cx="4310619" cy="37169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99A3DC2B-05C5-9F48-A2A4-4CB7B6CD8D0B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980916-D5F1-7741-878E-0601CAF80DCA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ADB0B8D-7D64-F249-976C-EB3E065E3945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8884C4-03EA-DB48-A6B3-5931319B9E36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96A214D-DCE1-E346-BE7B-A96530573B3A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6512581-D26F-8748-B6F2-94B5AA132C6B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80AF725-9D0F-7C43-B88D-AEB0BA4EEAE9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2BFFD15-D5D3-0241-8189-C0B9331981BF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56E02E6-DF68-CB4E-BF81-E680E8C7452F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16903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857D28E-D847-C648-9356-069E96BC5B97}"/>
              </a:ext>
            </a:extLst>
          </p:cNvPr>
          <p:cNvSpPr/>
          <p:nvPr userDrawn="1"/>
        </p:nvSpPr>
        <p:spPr>
          <a:xfrm>
            <a:off x="0" y="0"/>
            <a:ext cx="3726352" cy="6858001"/>
          </a:xfrm>
          <a:prstGeom prst="rect">
            <a:avLst/>
          </a:prstGeom>
          <a:solidFill>
            <a:srgbClr val="F7F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21527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453650"/>
            <a:ext cx="2974019" cy="4721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Official Sensitive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471CEA-0B13-DA4C-9161-5FF69A0DA8D2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aphic 7">
            <a:extLst>
              <a:ext uri="{FF2B5EF4-FFF2-40B4-BE49-F238E27FC236}">
                <a16:creationId xmlns:a16="http://schemas.microsoft.com/office/drawing/2014/main" id="{C70333B0-6EB6-224B-8D0E-660ACA2D473C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155700B-1DDB-794B-A5C6-49EF39AEEE92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23105CC-C378-C542-ACFD-35628ABD6534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36AB7CF-08CC-D84A-9238-209F3796D748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B7C17D8-AAA9-2E44-BD6F-929BBA0BFBD6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C16324E-18AE-9848-85CA-FA356D7CFC86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DC8FFDC-76D9-7646-B65B-2E6CE81CC056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0CA59D5-6C2D-FA42-9514-9FDE6364A7DE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CBE6FCA-B298-8141-91EB-B367BA504EAB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1252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94" r:id="rId4"/>
    <p:sldLayoutId id="2147483662" r:id="rId5"/>
    <p:sldLayoutId id="2147483680" r:id="rId6"/>
    <p:sldLayoutId id="2147483681" r:id="rId7"/>
    <p:sldLayoutId id="2147483672" r:id="rId8"/>
    <p:sldLayoutId id="2147483677" r:id="rId9"/>
    <p:sldLayoutId id="2147483685" r:id="rId10"/>
    <p:sldLayoutId id="2147483686" r:id="rId11"/>
    <p:sldLayoutId id="2147483687" r:id="rId12"/>
    <p:sldLayoutId id="2147483688" r:id="rId13"/>
    <p:sldLayoutId id="2147483690" r:id="rId14"/>
    <p:sldLayoutId id="2147483689" r:id="rId15"/>
    <p:sldLayoutId id="2147483691" r:id="rId16"/>
    <p:sldLayoutId id="2147483678" r:id="rId17"/>
    <p:sldLayoutId id="2147483679" r:id="rId18"/>
    <p:sldLayoutId id="2147483682" r:id="rId19"/>
    <p:sldLayoutId id="2147483683" r:id="rId20"/>
    <p:sldLayoutId id="2147483684" r:id="rId21"/>
    <p:sldLayoutId id="2147483675" r:id="rId22"/>
    <p:sldLayoutId id="2147483676" r:id="rId23"/>
    <p:sldLayoutId id="2147483692" r:id="rId24"/>
    <p:sldLayoutId id="2147483693" r:id="rId25"/>
  </p:sldLayoutIdLst>
  <p:hf hdr="0" dt="0"/>
  <p:txStyles>
    <p:titleStyle>
      <a:lvl1pPr algn="l" defTabSz="914278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63513" indent="-163513" algn="l" defTabSz="914278" rtl="0" eaLnBrk="1" latinLnBrk="0" hangingPunct="1">
        <a:lnSpc>
          <a:spcPct val="111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635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635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635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35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8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7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6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5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4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3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2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18" userDrawn="1">
          <p15:clr>
            <a:srgbClr val="F26B43"/>
          </p15:clr>
        </p15:guide>
        <p15:guide id="4" pos="832" userDrawn="1">
          <p15:clr>
            <a:srgbClr val="F26B43"/>
          </p15:clr>
        </p15:guide>
        <p15:guide id="5" pos="912" userDrawn="1">
          <p15:clr>
            <a:srgbClr val="F26B43"/>
          </p15:clr>
        </p15:guide>
        <p15:guide id="6" pos="1428" userDrawn="1">
          <p15:clr>
            <a:srgbClr val="F26B43"/>
          </p15:clr>
        </p15:guide>
        <p15:guide id="7" pos="1506" userDrawn="1">
          <p15:clr>
            <a:srgbClr val="F26B43"/>
          </p15:clr>
        </p15:guide>
        <p15:guide id="8" pos="2018" userDrawn="1">
          <p15:clr>
            <a:srgbClr val="F26B43"/>
          </p15:clr>
        </p15:guide>
        <p15:guide id="9" pos="2098" userDrawn="1">
          <p15:clr>
            <a:srgbClr val="F26B43"/>
          </p15:clr>
        </p15:guide>
        <p15:guide id="10" pos="2612" userDrawn="1">
          <p15:clr>
            <a:srgbClr val="F26B43"/>
          </p15:clr>
        </p15:guide>
        <p15:guide id="11" pos="2692" userDrawn="1">
          <p15:clr>
            <a:srgbClr val="F26B43"/>
          </p15:clr>
        </p15:guide>
        <p15:guide id="12" pos="3206" userDrawn="1">
          <p15:clr>
            <a:srgbClr val="F26B43"/>
          </p15:clr>
        </p15:guide>
        <p15:guide id="13" pos="3798" userDrawn="1">
          <p15:clr>
            <a:srgbClr val="F26B43"/>
          </p15:clr>
        </p15:guide>
        <p15:guide id="14" pos="3285" userDrawn="1">
          <p15:clr>
            <a:srgbClr val="F26B43"/>
          </p15:clr>
        </p15:guide>
        <p15:guide id="15" pos="3880" userDrawn="1">
          <p15:clr>
            <a:srgbClr val="F26B43"/>
          </p15:clr>
        </p15:guide>
        <p15:guide id="16" pos="4392" userDrawn="1">
          <p15:clr>
            <a:srgbClr val="F26B43"/>
          </p15:clr>
        </p15:guide>
        <p15:guide id="17" pos="4472" userDrawn="1">
          <p15:clr>
            <a:srgbClr val="F26B43"/>
          </p15:clr>
        </p15:guide>
        <p15:guide id="18" pos="4986" userDrawn="1">
          <p15:clr>
            <a:srgbClr val="F26B43"/>
          </p15:clr>
        </p15:guide>
        <p15:guide id="19" pos="5066" userDrawn="1">
          <p15:clr>
            <a:srgbClr val="F26B43"/>
          </p15:clr>
        </p15:guide>
        <p15:guide id="20" pos="5578" userDrawn="1">
          <p15:clr>
            <a:srgbClr val="F26B43"/>
          </p15:clr>
        </p15:guide>
        <p15:guide id="21" pos="5658" userDrawn="1">
          <p15:clr>
            <a:srgbClr val="F26B43"/>
          </p15:clr>
        </p15:guide>
        <p15:guide id="22" pos="6172" userDrawn="1">
          <p15:clr>
            <a:srgbClr val="F26B43"/>
          </p15:clr>
        </p15:guide>
        <p15:guide id="23" pos="6252" userDrawn="1">
          <p15:clr>
            <a:srgbClr val="F26B43"/>
          </p15:clr>
        </p15:guide>
        <p15:guide id="24" pos="6766" userDrawn="1">
          <p15:clr>
            <a:srgbClr val="F26B43"/>
          </p15:clr>
        </p15:guide>
        <p15:guide id="25" pos="6846" userDrawn="1">
          <p15:clr>
            <a:srgbClr val="F26B43"/>
          </p15:clr>
        </p15:guide>
        <p15:guide id="26" orient="horz" pos="318" userDrawn="1">
          <p15:clr>
            <a:srgbClr val="F26B43"/>
          </p15:clr>
        </p15:guide>
        <p15:guide id="27" pos="7358" userDrawn="1">
          <p15:clr>
            <a:srgbClr val="F26B43"/>
          </p15:clr>
        </p15:guide>
        <p15:guide id="28" orient="horz" pos="1570" userDrawn="1">
          <p15:clr>
            <a:srgbClr val="F26B43"/>
          </p15:clr>
        </p15:guide>
        <p15:guide id="29" orient="horz" pos="866" userDrawn="1">
          <p15:clr>
            <a:srgbClr val="F26B43"/>
          </p15:clr>
        </p15:guide>
        <p15:guide id="30" orient="horz" pos="946" userDrawn="1">
          <p15:clr>
            <a:srgbClr val="F26B43"/>
          </p15:clr>
        </p15:guide>
        <p15:guide id="31" orient="horz" pos="1492" userDrawn="1">
          <p15:clr>
            <a:srgbClr val="F26B43"/>
          </p15:clr>
        </p15:guide>
        <p15:guide id="33" orient="horz" pos="2120" userDrawn="1">
          <p15:clr>
            <a:srgbClr val="F26B43"/>
          </p15:clr>
        </p15:guide>
        <p15:guide id="34" orient="horz" pos="2200" userDrawn="1">
          <p15:clr>
            <a:srgbClr val="F26B43"/>
          </p15:clr>
        </p15:guide>
        <p15:guide id="35" orient="horz" pos="2746" userDrawn="1">
          <p15:clr>
            <a:srgbClr val="F26B43"/>
          </p15:clr>
        </p15:guide>
        <p15:guide id="36" orient="horz" pos="2826" userDrawn="1">
          <p15:clr>
            <a:srgbClr val="F26B43"/>
          </p15:clr>
        </p15:guide>
        <p15:guide id="37" orient="horz" pos="3372" userDrawn="1">
          <p15:clr>
            <a:srgbClr val="F26B43"/>
          </p15:clr>
        </p15:guide>
        <p15:guide id="38" orient="horz" pos="3452" userDrawn="1">
          <p15:clr>
            <a:srgbClr val="F26B43"/>
          </p15:clr>
        </p15:guide>
        <p15:guide id="39" orient="horz" pos="39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k.gov.uk/campaign/driving-think-0?utm_source=toolkit&amp;utm_medium=sta?utm_campaign=drink24&amp;utm_term=Partners&amp;utm_content=toolki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DfTPUBLICITY@dft.gov.uk" TargetMode="External"/><Relationship Id="rId2" Type="http://schemas.openxmlformats.org/officeDocument/2006/relationships/hyperlink" Target="https://www.think.gov.uk/campaign/drink-a-little-risk-a-lot?utm_source=toolkit&amp;utm_medium=sta?utm_campaign=drink24&amp;utm_term=Partners&amp;utm_content=toolkit" TargetMode="Externa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56BEBDAB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hyperlink" Target="https://www.think.gov.uk/campaign/drink-a-little-risk-a-lot?utm_source=toolkit&amp;utm_medium=sta?utm_campaign=drink24&amp;utm_term=Partners&amp;utm_content=toolkit" TargetMode="External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DfTPUBLICITY@dft.gov.uk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18/10/relationships/comments" Target="../comments/modernComment_12E_FAF4894B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0122C0E-5492-094B-A0C3-D032B5880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726" y="4227046"/>
            <a:ext cx="10920547" cy="738664"/>
          </a:xfrm>
        </p:spPr>
        <p:txBody>
          <a:bodyPr/>
          <a:lstStyle/>
          <a:p>
            <a:r>
              <a:rPr lang="en-GB"/>
              <a:t>Winter Drink Drive 2024 Campaign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01D72F32-2F8F-4742-88A1-98ACA114A5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6716" y="5403860"/>
            <a:ext cx="4827270" cy="64930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000"/>
              <a:t>Stakeholder Toolkit</a:t>
            </a:r>
            <a:endParaRPr lang="en-GB" sz="2000">
              <a:cs typeface="Helvetica"/>
            </a:endParaRPr>
          </a:p>
          <a:p>
            <a:r>
              <a:rPr lang="en-GB" sz="2000"/>
              <a:t>December 2024</a:t>
            </a:r>
            <a:endParaRPr lang="en-GB" sz="2000">
              <a:cs typeface="Helvetica"/>
            </a:endParaRPr>
          </a:p>
          <a:p>
            <a:endParaRPr lang="en-GB"/>
          </a:p>
        </p:txBody>
      </p:sp>
      <p:grpSp>
        <p:nvGrpSpPr>
          <p:cNvPr id="39" name="Graphic 7">
            <a:extLst>
              <a:ext uri="{FF2B5EF4-FFF2-40B4-BE49-F238E27FC236}">
                <a16:creationId xmlns:a16="http://schemas.microsoft.com/office/drawing/2014/main" id="{C10FCDC2-115B-0244-9D56-200D727ACB21}"/>
              </a:ext>
            </a:extLst>
          </p:cNvPr>
          <p:cNvGrpSpPr/>
          <p:nvPr/>
        </p:nvGrpSpPr>
        <p:grpSpPr>
          <a:xfrm>
            <a:off x="553449" y="5379836"/>
            <a:ext cx="2646642" cy="893644"/>
            <a:chOff x="2800349" y="2317749"/>
            <a:chExt cx="6592633" cy="2226015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9EF4606-5F04-CF48-8A6D-553EB6F851B1}"/>
                </a:ext>
              </a:extLst>
            </p:cNvPr>
            <p:cNvSpPr/>
            <p:nvPr/>
          </p:nvSpPr>
          <p:spPr>
            <a:xfrm>
              <a:off x="2800349" y="2317749"/>
              <a:ext cx="6592633" cy="2226015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B5FD244-1340-6E4C-92E0-CDD8C6E48AD6}"/>
                </a:ext>
              </a:extLst>
            </p:cNvPr>
            <p:cNvSpPr/>
            <p:nvPr/>
          </p:nvSpPr>
          <p:spPr>
            <a:xfrm>
              <a:off x="7946795" y="3679363"/>
              <a:ext cx="731511" cy="315614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45E91FB-F1C5-1240-8809-C576FA1DD5D8}"/>
                </a:ext>
              </a:extLst>
            </p:cNvPr>
            <p:cNvSpPr/>
            <p:nvPr/>
          </p:nvSpPr>
          <p:spPr>
            <a:xfrm>
              <a:off x="6792888" y="2551207"/>
              <a:ext cx="1321590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38ECC5E-90AE-B349-BE46-F01416E23A4E}"/>
                </a:ext>
              </a:extLst>
            </p:cNvPr>
            <p:cNvSpPr/>
            <p:nvPr/>
          </p:nvSpPr>
          <p:spPr>
            <a:xfrm>
              <a:off x="3368551" y="2583023"/>
              <a:ext cx="739879" cy="1461912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CE239BC-FBF8-6E42-AD8D-7D567E0D9FF6}"/>
                </a:ext>
              </a:extLst>
            </p:cNvPr>
            <p:cNvSpPr/>
            <p:nvPr/>
          </p:nvSpPr>
          <p:spPr>
            <a:xfrm>
              <a:off x="4186329" y="2600121"/>
              <a:ext cx="1222100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AD9C25B-9779-FC4E-92C9-E0CB09D16BF5}"/>
                </a:ext>
              </a:extLst>
            </p:cNvPr>
            <p:cNvSpPr/>
            <p:nvPr/>
          </p:nvSpPr>
          <p:spPr>
            <a:xfrm>
              <a:off x="5005058" y="2617502"/>
              <a:ext cx="922400" cy="1337775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2129262-9732-C342-AE2D-A0C43A701BB1}"/>
                </a:ext>
              </a:extLst>
            </p:cNvPr>
            <p:cNvSpPr/>
            <p:nvPr/>
          </p:nvSpPr>
          <p:spPr>
            <a:xfrm>
              <a:off x="5370292" y="2626334"/>
              <a:ext cx="1580484" cy="1307854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68EAB91-E639-DF40-952B-C9BBF54FB60A}"/>
                </a:ext>
              </a:extLst>
            </p:cNvPr>
            <p:cNvSpPr/>
            <p:nvPr/>
          </p:nvSpPr>
          <p:spPr>
            <a:xfrm>
              <a:off x="6117210" y="2642481"/>
              <a:ext cx="1770329" cy="1247735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9641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6534-125C-B04F-8707-115ABB88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Department for Transport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8349B5-3116-AB49-99E6-A0E422E8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10</a:t>
            </a:fld>
            <a:endParaRPr lang="en-GB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42DBD3E0-D0D5-4E84-834B-83CE64F1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85" y="336663"/>
            <a:ext cx="3205327" cy="332399"/>
          </a:xfrm>
        </p:spPr>
        <p:txBody>
          <a:bodyPr/>
          <a:lstStyle/>
          <a:p>
            <a:r>
              <a:rPr lang="en-GB" sz="2400">
                <a:solidFill>
                  <a:srgbClr val="0093D3"/>
                </a:solidFill>
                <a:latin typeface="Impact"/>
                <a:cs typeface="Helvetica"/>
              </a:rPr>
              <a:t>THINK! 0%</a:t>
            </a:r>
          </a:p>
        </p:txBody>
      </p:sp>
      <p:sp>
        <p:nvSpPr>
          <p:cNvPr id="13" name="Content Placeholder 18">
            <a:extLst>
              <a:ext uri="{FF2B5EF4-FFF2-40B4-BE49-F238E27FC236}">
                <a16:creationId xmlns:a16="http://schemas.microsoft.com/office/drawing/2014/main" id="{97778388-D6C8-4CE1-BF0E-8610AC622273}"/>
              </a:ext>
            </a:extLst>
          </p:cNvPr>
          <p:cNvSpPr txBox="1">
            <a:spLocks/>
          </p:cNvSpPr>
          <p:nvPr/>
        </p:nvSpPr>
        <p:spPr>
          <a:xfrm>
            <a:off x="116516" y="918448"/>
            <a:ext cx="3470707" cy="574905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513" indent="-163513" algn="l" defTabSz="914278" rtl="0" eaLnBrk="1" latinLnBrk="0" hangingPunct="1">
              <a:lnSpc>
                <a:spcPct val="111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1200" dirty="0"/>
              <a:t>THINK! </a:t>
            </a:r>
            <a:r>
              <a:rPr lang="en-US" sz="1200" dirty="0">
                <a:ea typeface="+mn-lt"/>
                <a:cs typeface="+mn-lt"/>
              </a:rPr>
              <a:t>0% is a brand new, partner-led platform that aims to encourage drivers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to </a:t>
            </a:r>
            <a:r>
              <a:rPr lang="en-US" sz="1200" dirty="0">
                <a:ea typeface="+mn-lt"/>
                <a:cs typeface="+mn-lt"/>
              </a:rPr>
              <a:t>always opt for 0% over an alcoholic drink if they’re getting behind the wheel. </a:t>
            </a:r>
            <a:br>
              <a:rPr lang="en-US" sz="1200" dirty="0">
                <a:ea typeface="+mn-lt"/>
                <a:cs typeface="+mn-lt"/>
              </a:rPr>
            </a:br>
            <a:endParaRPr lang="en-US" dirty="0">
              <a:ea typeface="+mn-lt"/>
              <a:cs typeface="+mn-lt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>
                <a:ea typeface="+mn-lt"/>
                <a:cs typeface="+mn-lt"/>
              </a:rPr>
              <a:t>In collaboration with on and off-trade </a:t>
            </a:r>
            <a:r>
              <a:rPr lang="en-US" sz="1200">
                <a:ea typeface="+mn-lt"/>
                <a:cs typeface="+mn-lt"/>
              </a:rPr>
              <a:t>organisations. THINK</a:t>
            </a:r>
            <a:r>
              <a:rPr lang="en-US" sz="1200" dirty="0">
                <a:ea typeface="+mn-lt"/>
                <a:cs typeface="+mn-lt"/>
              </a:rPr>
              <a:t>! 0% aims to create a new social norm amongst drivers. Together, we will prompt them to THINK! 0% when in drinking environments and help them to set new, safer habits without missing out on good times</a:t>
            </a:r>
            <a:r>
              <a:rPr lang="en-GB" sz="1200" dirty="0">
                <a:latin typeface="Helvetica"/>
                <a:cs typeface="Helvetica"/>
              </a:rPr>
              <a:t> </a:t>
            </a:r>
          </a:p>
          <a:p>
            <a:pPr>
              <a:spcAft>
                <a:spcPts val="600"/>
              </a:spcAft>
              <a:defRPr/>
            </a:pPr>
            <a:endParaRPr lang="en-GB" sz="1200" dirty="0"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en-GB" sz="1200" dirty="0">
                <a:ea typeface="+mn-lt"/>
                <a:cs typeface="+mn-lt"/>
              </a:rPr>
              <a:t>We have developed the THINK! 0% badge. This is designed to be used on partners’ marketing materials to highlight a safe drinking option to drivers and divert them away from risky behaviours.</a:t>
            </a:r>
          </a:p>
          <a:p>
            <a:pPr>
              <a:lnSpc>
                <a:spcPct val="100000"/>
              </a:lnSpc>
            </a:pPr>
            <a:endParaRPr lang="en-GB" sz="1200" dirty="0">
              <a:ea typeface="+mn-lt"/>
              <a:cs typeface="+mn-lt"/>
            </a:endParaRPr>
          </a:p>
          <a:p>
            <a:r>
              <a:rPr lang="en-GB" sz="1200" b="1" dirty="0">
                <a:solidFill>
                  <a:schemeClr val="accent4"/>
                </a:solidFill>
                <a:cs typeface="Helvetica"/>
              </a:rPr>
              <a:t>How to support:</a:t>
            </a:r>
          </a:p>
          <a:p>
            <a:pPr marL="171450" indent="-171450">
              <a:buChar char="•"/>
            </a:pPr>
            <a:r>
              <a:rPr lang="en-GB" sz="1200" dirty="0">
                <a:ea typeface="+mn-lt"/>
                <a:cs typeface="+mn-lt"/>
              </a:rPr>
              <a:t>Co-creating content </a:t>
            </a:r>
            <a:endParaRPr lang="en-GB" sz="1200" dirty="0">
              <a:cs typeface="Helvetica"/>
            </a:endParaRPr>
          </a:p>
          <a:p>
            <a:pPr marL="171450" indent="-171450">
              <a:buChar char="•"/>
            </a:pPr>
            <a:r>
              <a:rPr lang="en-GB" sz="1200" dirty="0">
                <a:ea typeface="+mn-lt"/>
                <a:cs typeface="+mn-lt"/>
              </a:rPr>
              <a:t>Integrating the THINK! 0% badge within your marketing materials</a:t>
            </a:r>
            <a:endParaRPr lang="en-GB" dirty="0">
              <a:cs typeface="Helvetica"/>
            </a:endParaRPr>
          </a:p>
          <a:p>
            <a:pPr marL="171450" indent="-171450">
              <a:buChar char="•"/>
            </a:pPr>
            <a:r>
              <a:rPr lang="en-GB" sz="1200" dirty="0">
                <a:ea typeface="+mn-lt"/>
                <a:cs typeface="+mn-lt"/>
              </a:rPr>
              <a:t>Using THINK! 0% assets in your comms </a:t>
            </a:r>
            <a:endParaRPr lang="en-GB" sz="1200" dirty="0">
              <a:ea typeface="+mn-lt"/>
              <a:cs typeface="Helvetica"/>
            </a:endParaRPr>
          </a:p>
          <a:p>
            <a:endParaRPr lang="en-GB" sz="1200" dirty="0">
              <a:ea typeface="+mn-lt"/>
              <a:cs typeface="Helvetica"/>
            </a:endParaRPr>
          </a:p>
          <a:p>
            <a:r>
              <a:rPr lang="en-GB" sz="1200" b="1" dirty="0">
                <a:cs typeface="Helvetica"/>
              </a:rPr>
              <a:t>Download 0% assets </a:t>
            </a:r>
            <a:r>
              <a:rPr lang="en-GB" sz="1200" b="1" dirty="0">
                <a:cs typeface="Helvetica"/>
                <a:hlinkClick r:id="rId3"/>
              </a:rPr>
              <a:t>here</a:t>
            </a:r>
            <a:r>
              <a:rPr lang="en-GB" sz="1200" b="1" dirty="0">
                <a:cs typeface="Helvetica"/>
              </a:rPr>
              <a:t>:</a:t>
            </a:r>
            <a:endParaRPr lang="en-GB" b="1" dirty="0"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1B873-7726-4BFE-AE37-330F28C813DC}"/>
              </a:ext>
            </a:extLst>
          </p:cNvPr>
          <p:cNvSpPr txBox="1"/>
          <p:nvPr/>
        </p:nvSpPr>
        <p:spPr>
          <a:xfrm>
            <a:off x="3870251" y="6397627"/>
            <a:ext cx="4518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/>
              <a:t>*Please do not share with anyone under the legal age for drinking.</a:t>
            </a:r>
          </a:p>
          <a:p>
            <a:endParaRPr lang="en-GB" sz="800"/>
          </a:p>
        </p:txBody>
      </p:sp>
      <p:pic>
        <p:nvPicPr>
          <p:cNvPr id="7" name="Picture 6" descr="A blue and yellow sign&#10;&#10;Description automatically generated">
            <a:extLst>
              <a:ext uri="{FF2B5EF4-FFF2-40B4-BE49-F238E27FC236}">
                <a16:creationId xmlns:a16="http://schemas.microsoft.com/office/drawing/2014/main" id="{64CAF911-90B6-C6DD-78CD-36AA68A1F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886" y="1192664"/>
            <a:ext cx="4060372" cy="3855812"/>
          </a:xfrm>
          <a:prstGeom prst="rect">
            <a:avLst/>
          </a:prstGeom>
        </p:spPr>
      </p:pic>
      <p:pic>
        <p:nvPicPr>
          <p:cNvPr id="3" name="Picture 2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17DB32C9-0A27-2E4B-ED53-B073F65D8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96083"/>
            <a:ext cx="3832261" cy="386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85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21527" cy="276999"/>
          </a:xfr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en-GB"/>
              <a:t>Timings and Channels</a:t>
            </a:r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386155EC-5D4B-C546-83D9-6B8F8D6B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97627"/>
            <a:ext cx="379568" cy="238124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FF58AF4-A6F0-4613-3991-023F5EF812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211599"/>
              </p:ext>
            </p:extLst>
          </p:nvPr>
        </p:nvGraphicFramePr>
        <p:xfrm>
          <a:off x="1188609" y="518412"/>
          <a:ext cx="9811977" cy="512808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02510">
                  <a:extLst>
                    <a:ext uri="{9D8B030D-6E8A-4147-A177-3AD203B41FA5}">
                      <a16:colId xmlns:a16="http://schemas.microsoft.com/office/drawing/2014/main" val="2446436138"/>
                    </a:ext>
                  </a:extLst>
                </a:gridCol>
                <a:gridCol w="1202510">
                  <a:extLst>
                    <a:ext uri="{9D8B030D-6E8A-4147-A177-3AD203B41FA5}">
                      <a16:colId xmlns:a16="http://schemas.microsoft.com/office/drawing/2014/main" val="3417960058"/>
                    </a:ext>
                  </a:extLst>
                </a:gridCol>
                <a:gridCol w="1422418">
                  <a:extLst>
                    <a:ext uri="{9D8B030D-6E8A-4147-A177-3AD203B41FA5}">
                      <a16:colId xmlns:a16="http://schemas.microsoft.com/office/drawing/2014/main" val="3330090910"/>
                    </a:ext>
                  </a:extLst>
                </a:gridCol>
                <a:gridCol w="1221014">
                  <a:extLst>
                    <a:ext uri="{9D8B030D-6E8A-4147-A177-3AD203B41FA5}">
                      <a16:colId xmlns:a16="http://schemas.microsoft.com/office/drawing/2014/main" val="4130268163"/>
                    </a:ext>
                  </a:extLst>
                </a:gridCol>
                <a:gridCol w="1155995">
                  <a:extLst>
                    <a:ext uri="{9D8B030D-6E8A-4147-A177-3AD203B41FA5}">
                      <a16:colId xmlns:a16="http://schemas.microsoft.com/office/drawing/2014/main" val="4017524435"/>
                    </a:ext>
                  </a:extLst>
                </a:gridCol>
                <a:gridCol w="1202510">
                  <a:extLst>
                    <a:ext uri="{9D8B030D-6E8A-4147-A177-3AD203B41FA5}">
                      <a16:colId xmlns:a16="http://schemas.microsoft.com/office/drawing/2014/main" val="3803761620"/>
                    </a:ext>
                  </a:extLst>
                </a:gridCol>
                <a:gridCol w="1202510">
                  <a:extLst>
                    <a:ext uri="{9D8B030D-6E8A-4147-A177-3AD203B41FA5}">
                      <a16:colId xmlns:a16="http://schemas.microsoft.com/office/drawing/2014/main" val="1601443354"/>
                    </a:ext>
                  </a:extLst>
                </a:gridCol>
                <a:gridCol w="1202510">
                  <a:extLst>
                    <a:ext uri="{9D8B030D-6E8A-4147-A177-3AD203B41FA5}">
                      <a16:colId xmlns:a16="http://schemas.microsoft.com/office/drawing/2014/main" val="3431372752"/>
                    </a:ext>
                  </a:extLst>
                </a:gridCol>
              </a:tblGrid>
              <a:tr h="404435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Activity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gridSpan="7"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Week Commencing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226768586"/>
                  </a:ext>
                </a:extLst>
              </a:tr>
              <a:tr h="5643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18 Nov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25 Nov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2 Dec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9 Dec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16 Dec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23 Dec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31 Dec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extLst>
                  <a:ext uri="{0D108BD9-81ED-4DB2-BD59-A6C34878D82A}">
                    <a16:rowId xmlns:a16="http://schemas.microsoft.com/office/drawing/2014/main" val="1559019333"/>
                  </a:ext>
                </a:extLst>
              </a:tr>
              <a:tr h="453571">
                <a:tc>
                  <a:txBody>
                    <a:bodyPr/>
                    <a:lstStyle/>
                    <a:p>
                      <a:pPr lvl="0" algn="ctr">
                        <a:lnSpc>
                          <a:spcPts val="1650"/>
                        </a:lnSpc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THINK! 0% Launch</a:t>
                      </a:r>
                    </a:p>
                  </a:txBody>
                  <a:tcPr marL="25346" marR="25346" marT="16897" marB="1689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lvl="0" algn="l">
                        <a:lnSpc>
                          <a:spcPts val="1650"/>
                        </a:lnSpc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From 20 Nov</a:t>
                      </a:r>
                    </a:p>
                  </a:txBody>
                  <a:tcPr marL="25346" marR="25346" marT="16897" marB="16897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25346" marR="25346" marT="16897" marB="1689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25346" marR="25346" marT="16897" marB="1689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25346" marR="25346" marT="16897" marB="1689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25346" marR="25346" marT="16897" marB="1689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25346" marR="25346" marT="16897" marB="1689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25346" marR="25346" marT="16897" marB="16897" anchor="b"/>
                </a:tc>
                <a:extLst>
                  <a:ext uri="{0D108BD9-81ED-4DB2-BD59-A6C34878D82A}">
                    <a16:rowId xmlns:a16="http://schemas.microsoft.com/office/drawing/2014/main" val="2015055552"/>
                  </a:ext>
                </a:extLst>
              </a:tr>
              <a:tr h="291569"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Out-of-home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gridSpan="7"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rgbClr val="303738"/>
                          </a:solidFill>
                          <a:effectLst/>
                        </a:rPr>
                        <a:t>From 18 Nov</a:t>
                      </a:r>
                      <a:endParaRPr lang="en-US" sz="1400" b="1" dirty="0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90147538"/>
                  </a:ext>
                </a:extLst>
              </a:tr>
              <a:tr h="291569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Digital Audio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gridSpan="7"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rgbClr val="303738"/>
                          </a:solidFill>
                          <a:effectLst/>
                        </a:rPr>
                        <a:t>From 18 Nov</a:t>
                      </a:r>
                      <a:endParaRPr lang="en-US" sz="1400" b="1" dirty="0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836522141"/>
                  </a:ext>
                </a:extLst>
              </a:tr>
              <a:tr h="1119251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THINK! organic social</a:t>
                      </a:r>
                      <a:br>
                        <a:rPr lang="en-US" sz="1100" b="1" dirty="0">
                          <a:solidFill>
                            <a:srgbClr val="303738"/>
                          </a:solidFill>
                          <a:effectLst/>
                        </a:rPr>
                      </a:b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Twitter / X, Facebook, Instagram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 gridSpan="7"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rgbClr val="303738"/>
                          </a:solidFill>
                          <a:effectLst/>
                        </a:rPr>
                        <a:t>From 20 Nov</a:t>
                      </a:r>
                      <a:endParaRPr lang="en-US" sz="1400" b="1" dirty="0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772632144"/>
                  </a:ext>
                </a:extLst>
              </a:tr>
              <a:tr h="291569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PR activity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 gridSpan="7"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rgbClr val="303738"/>
                          </a:solidFill>
                          <a:effectLst/>
                        </a:rPr>
                        <a:t>From 20 Nov</a:t>
                      </a:r>
                      <a:endParaRPr lang="en-US" sz="1400" b="1" dirty="0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775238388"/>
                  </a:ext>
                </a:extLst>
              </a:tr>
              <a:tr h="902925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Paid social</a:t>
                      </a:r>
                      <a:br>
                        <a:rPr lang="en-US" sz="1100" b="1" dirty="0">
                          <a:solidFill>
                            <a:srgbClr val="303738"/>
                          </a:solidFill>
                          <a:effectLst/>
                        </a:rPr>
                      </a:b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Snapchat, Reddit and Meta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 gridSpan="2">
                  <a:txBody>
                    <a:bodyPr/>
                    <a:lstStyle/>
                    <a:p>
                      <a:pPr fontAlgn="auto">
                        <a:lnSpc>
                          <a:spcPts val="2550"/>
                        </a:lnSpc>
                      </a:pPr>
                      <a:endParaRPr lang="en-US" sz="1600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5"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rgbClr val="303738"/>
                          </a:solidFill>
                          <a:effectLst/>
                        </a:rPr>
                        <a:t>From 4 Dec</a:t>
                      </a:r>
                      <a:endParaRPr lang="en-US" sz="1400" b="1" dirty="0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222963656"/>
                  </a:ext>
                </a:extLst>
              </a:tr>
              <a:tr h="442057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Online Video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gridSpan="2">
                  <a:txBody>
                    <a:bodyPr/>
                    <a:lstStyle/>
                    <a:p>
                      <a:pPr fontAlgn="auto">
                        <a:lnSpc>
                          <a:spcPts val="2550"/>
                        </a:lnSpc>
                      </a:pPr>
                      <a:endParaRPr lang="en-US" sz="1600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5"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rgbClr val="303738"/>
                          </a:solidFill>
                          <a:effectLst/>
                        </a:rPr>
                        <a:t>From 4 Dec</a:t>
                      </a:r>
                      <a:endParaRPr lang="en-US" sz="1400" b="1" dirty="0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54302047"/>
                  </a:ext>
                </a:extLst>
              </a:tr>
              <a:tr h="366813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Radio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gridSpan="3">
                  <a:txBody>
                    <a:bodyPr/>
                    <a:lstStyle/>
                    <a:p>
                      <a:pPr fontAlgn="auto">
                        <a:lnSpc>
                          <a:spcPts val="2550"/>
                        </a:lnSpc>
                      </a:pPr>
                      <a:endParaRPr lang="en-US" sz="1600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4"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100" b="1" dirty="0">
                          <a:solidFill>
                            <a:srgbClr val="303738"/>
                          </a:solidFill>
                          <a:effectLst/>
                        </a:rPr>
                        <a:t>From 9 Dec</a:t>
                      </a:r>
                      <a:endParaRPr lang="en-US" sz="1400" b="1" dirty="0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624227895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2399696-AC8A-E1CF-183D-1535EAEE77C8}"/>
              </a:ext>
            </a:extLst>
          </p:cNvPr>
          <p:cNvSpPr>
            <a:spLocks noGrp="1"/>
          </p:cNvSpPr>
          <p:nvPr/>
        </p:nvSpPr>
        <p:spPr>
          <a:xfrm flipH="1">
            <a:off x="3322737" y="119358"/>
            <a:ext cx="4888153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2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/>
              <a:t>Media Laydown: Timings and Channels</a:t>
            </a:r>
          </a:p>
        </p:txBody>
      </p:sp>
    </p:spTree>
    <p:extLst>
      <p:ext uri="{BB962C8B-B14F-4D97-AF65-F5344CB8AC3E}">
        <p14:creationId xmlns:p14="http://schemas.microsoft.com/office/powerpoint/2010/main" val="1766993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7EA9-38A8-6D97-6922-9EC423C6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517525"/>
            <a:ext cx="11176000" cy="360099"/>
          </a:xfrm>
        </p:spPr>
        <p:txBody>
          <a:bodyPr/>
          <a:lstStyle/>
          <a:p>
            <a:pPr algn="ctr"/>
            <a:r>
              <a:rPr lang="en-GB" sz="2600" b="1"/>
              <a:t>How to support?</a:t>
            </a:r>
            <a:endParaRPr lang="en-US" sz="26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8D106-A5F6-B05C-60E4-47491AC28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700"/>
              <a:t>Official Sensitive - Department for Transport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D1F25-BAFE-B728-04CF-80D23675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EC888B-5538-0C6F-7B5B-69BC28E2D86E}"/>
              </a:ext>
            </a:extLst>
          </p:cNvPr>
          <p:cNvSpPr txBox="1"/>
          <p:nvPr/>
        </p:nvSpPr>
        <p:spPr>
          <a:xfrm>
            <a:off x="511086" y="1033671"/>
            <a:ext cx="11185200" cy="46075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 sz="1400" dirty="0">
              <a:cs typeface="Helvetica"/>
            </a:endParaRPr>
          </a:p>
          <a:p>
            <a:r>
              <a:rPr lang="en-GB" b="1" dirty="0">
                <a:solidFill>
                  <a:schemeClr val="accent3"/>
                </a:solidFill>
                <a:latin typeface="Impact"/>
                <a:ea typeface="+mn-lt"/>
                <a:cs typeface="+mn-lt"/>
              </a:rPr>
              <a:t>AMPLIFICATION</a:t>
            </a:r>
            <a:endParaRPr lang="en-US" dirty="0">
              <a:ea typeface="+mn-lt"/>
              <a:cs typeface="+mn-lt"/>
            </a:endParaRPr>
          </a:p>
          <a:p>
            <a:endParaRPr lang="en-GB" sz="1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There are many ways to support our campaign! Help us amplify the message by sharing our content on your social media channels —see page 5 for suggested copy to make it easy.</a:t>
            </a:r>
            <a:endParaRPr lang="en-US" sz="16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GB" sz="1400" dirty="0"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You can follow and tag us here:</a:t>
            </a:r>
          </a:p>
          <a:p>
            <a:r>
              <a:rPr lang="en-GB" sz="1400" dirty="0">
                <a:ea typeface="+mn-lt"/>
                <a:cs typeface="+mn-lt"/>
              </a:rPr>
              <a:t>      X: </a:t>
            </a:r>
            <a:r>
              <a:rPr lang="en-GB" sz="1400" b="1" dirty="0">
                <a:ea typeface="+mn-lt"/>
                <a:cs typeface="+mn-lt"/>
              </a:rPr>
              <a:t>@THINKgovuk</a:t>
            </a:r>
          </a:p>
          <a:p>
            <a:r>
              <a:rPr lang="en-GB" sz="1400" dirty="0">
                <a:ea typeface="+mn-lt"/>
                <a:cs typeface="+mn-lt"/>
              </a:rPr>
              <a:t>      Instagram: </a:t>
            </a:r>
            <a:r>
              <a:rPr lang="en-GB" sz="1400" b="1" dirty="0">
                <a:ea typeface="+mn-lt"/>
                <a:cs typeface="+mn-lt"/>
              </a:rPr>
              <a:t>@thinkdriver</a:t>
            </a:r>
            <a:endParaRPr lang="en-GB" sz="1600" b="1" dirty="0"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GB" sz="1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You can also download our campaign materials directly from the </a:t>
            </a:r>
            <a:r>
              <a:rPr lang="en-GB" sz="1400" dirty="0">
                <a:ea typeface="+mn-lt"/>
                <a:cs typeface="+mn-lt"/>
                <a:hlinkClick r:id="rId2"/>
              </a:rPr>
              <a:t>campaign page </a:t>
            </a:r>
            <a:r>
              <a:rPr lang="en-GB" sz="1400" dirty="0">
                <a:ea typeface="+mn-lt"/>
                <a:cs typeface="+mn-lt"/>
              </a:rPr>
              <a:t>on our website and share them across your platforms.  Please get in touch if there are opportunities to co-brand or work together to make campaign materials relevant to your channels and area.</a:t>
            </a:r>
            <a:endParaRPr lang="en-GB" sz="16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GB" sz="14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If you're interested in requesting physical campaign materials, please reach out to us at </a:t>
            </a:r>
            <a:r>
              <a:rPr lang="en-GB" sz="1400" dirty="0">
                <a:ea typeface="+mn-lt"/>
                <a:cs typeface="+mn-lt"/>
                <a:hlinkClick r:id="rId3"/>
              </a:rPr>
              <a:t>DfTPUBLICITY@dft.gov.uk</a:t>
            </a:r>
            <a:r>
              <a:rPr lang="en-GB" sz="1400" dirty="0">
                <a:ea typeface="+mn-lt"/>
                <a:cs typeface="+mn-lt"/>
              </a:rPr>
              <a:t>. </a:t>
            </a:r>
          </a:p>
          <a:p>
            <a:endParaRPr lang="en-GB" sz="1400" dirty="0">
              <a:ea typeface="+mn-lt"/>
              <a:cs typeface="+mn-lt"/>
            </a:endParaRPr>
          </a:p>
          <a:p>
            <a:r>
              <a:rPr lang="en-GB" b="1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EVALUATION</a:t>
            </a:r>
          </a:p>
          <a:p>
            <a:endParaRPr lang="en-GB" sz="14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How did the assets perform?</a:t>
            </a:r>
          </a:p>
          <a:p>
            <a:pPr marL="285750" indent="-285750">
              <a:buFont typeface="Arial"/>
              <a:buChar char="•"/>
            </a:pPr>
            <a:endParaRPr lang="en-GB" sz="1600" dirty="0"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Please drop </a:t>
            </a:r>
            <a:r>
              <a:rPr lang="en-GB" sz="1400" dirty="0">
                <a:ea typeface="+mn-lt"/>
                <a:cs typeface="+mn-lt"/>
                <a:hlinkClick r:id="rId3"/>
              </a:rPr>
              <a:t>DfTPUBLICITY@dft.gov.uk</a:t>
            </a:r>
            <a:r>
              <a:rPr lang="en-GB" sz="1400" dirty="0">
                <a:ea typeface="+mn-lt"/>
                <a:cs typeface="+mn-lt"/>
              </a:rPr>
              <a:t> an email and let us know how the assets performed for you across your own channels to help with our post-campaign evaluation.</a:t>
            </a:r>
            <a:endParaRPr lang="en-GB" sz="1600" dirty="0">
              <a:cs typeface="Helvetica"/>
            </a:endParaRPr>
          </a:p>
          <a:p>
            <a:endParaRPr lang="en-GB" sz="1400" dirty="0">
              <a:solidFill>
                <a:srgbClr val="303738"/>
              </a:solidFill>
              <a:latin typeface="Helvetica"/>
              <a:cs typeface="Helvetica"/>
            </a:endParaRPr>
          </a:p>
          <a:p>
            <a:endParaRPr lang="en-GB" sz="1400" dirty="0">
              <a:solidFill>
                <a:srgbClr val="303738"/>
              </a:solidFill>
              <a:latin typeface="Helvetica"/>
              <a:cs typeface="Helvetica"/>
            </a:endParaRPr>
          </a:p>
          <a:p>
            <a:endParaRPr lang="en-GB" sz="1600" b="1" dirty="0">
              <a:solidFill>
                <a:srgbClr val="004973"/>
              </a:solidFill>
              <a:latin typeface="Helvetica"/>
              <a:cs typeface="Helvetica"/>
            </a:endParaRPr>
          </a:p>
          <a:p>
            <a:endParaRPr lang="en-GB" sz="1600" dirty="0">
              <a:solidFill>
                <a:srgbClr val="303738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49556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DF1BA2-BD77-A848-83F6-A36FAF8BB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5" y="3121514"/>
            <a:ext cx="11176000" cy="812530"/>
          </a:xfrm>
        </p:spPr>
        <p:txBody>
          <a:bodyPr/>
          <a:lstStyle/>
          <a:p>
            <a:r>
              <a:rPr lang="en-GB"/>
              <a:t>Thank you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63C116-6695-AB4A-8FC6-D27353F1E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Department for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A2500-B5F2-2342-9F8D-8AF0B0612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775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54C858-1CC8-B848-9C08-E495A065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4" y="1024197"/>
            <a:ext cx="2825751" cy="886397"/>
          </a:xfrm>
        </p:spPr>
        <p:txBody>
          <a:bodyPr/>
          <a:lstStyle/>
          <a:p>
            <a:r>
              <a:rPr lang="en-GB"/>
              <a:t>Contents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EF47-B33C-BC40-9764-C6787B2B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4824" y="6397627"/>
            <a:ext cx="2698751" cy="238124"/>
          </a:xfrm>
        </p:spPr>
        <p:txBody>
          <a:bodyPr/>
          <a:lstStyle/>
          <a:p>
            <a:r>
              <a:rPr lang="en-GB"/>
              <a:t>Department for Transport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95944D-037E-F040-99BB-667F79FF8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04895" y="633186"/>
            <a:ext cx="6376144" cy="4656138"/>
          </a:xfrm>
        </p:spPr>
        <p:txBody>
          <a:bodyPr vert="horz" lIns="0" tIns="0" rIns="0" bIns="0" rtlCol="0" anchor="t">
            <a:noAutofit/>
          </a:bodyPr>
          <a:lstStyle/>
          <a:p>
            <a:pPr marL="445770" lvl="2" indent="-439420">
              <a:buFont typeface="Wingdings" panose="020B0604020202020204" pitchFamily="34" charset="0"/>
              <a:buChar char="§"/>
            </a:pPr>
            <a:r>
              <a:rPr lang="en-GB" sz="2000" dirty="0"/>
              <a:t>3.	Strategy</a:t>
            </a:r>
            <a:endParaRPr lang="en-US" sz="2000" dirty="0">
              <a:cs typeface="Helvetica"/>
            </a:endParaRPr>
          </a:p>
          <a:p>
            <a:pPr marL="445770" lvl="5" indent="-439420">
              <a:buFont typeface="Wingdings" panose="020B0604020202020204" pitchFamily="34" charset="0"/>
              <a:buChar char="§"/>
            </a:pPr>
            <a:r>
              <a:rPr lang="en-GB" sz="2000" dirty="0"/>
              <a:t>4.	Key Message</a:t>
            </a:r>
            <a:endParaRPr lang="en-GB" sz="2000" dirty="0">
              <a:cs typeface="Helvetica"/>
            </a:endParaRPr>
          </a:p>
          <a:p>
            <a:pPr marL="445770" lvl="4" indent="-439420">
              <a:buFont typeface="Wingdings" panose="020B0604020202020204" pitchFamily="34" charset="0"/>
              <a:buChar char="§"/>
            </a:pPr>
            <a:r>
              <a:rPr lang="en-GB" sz="2000" dirty="0"/>
              <a:t>5.     Social: Animation and static</a:t>
            </a:r>
            <a:endParaRPr lang="en-GB" sz="2000" dirty="0">
              <a:cs typeface="Helvetica"/>
            </a:endParaRPr>
          </a:p>
          <a:p>
            <a:pPr marL="445770" lvl="4" indent="-439420">
              <a:buClr>
                <a:srgbClr val="ED7147"/>
              </a:buClr>
              <a:buFont typeface="Wingdings" panose="020B0604020202020204" pitchFamily="34" charset="0"/>
              <a:buChar char="§"/>
            </a:pPr>
            <a:r>
              <a:rPr lang="en-GB" sz="2000" dirty="0">
                <a:cs typeface="Helvetica"/>
              </a:rPr>
              <a:t>6.     Suggested Copies</a:t>
            </a:r>
          </a:p>
          <a:p>
            <a:pPr marL="445770" lvl="4" indent="-439420">
              <a:buClr>
                <a:srgbClr val="ED7147"/>
              </a:buClr>
              <a:buFont typeface="Wingdings" panose="020B0604020202020204" pitchFamily="34" charset="0"/>
              <a:buChar char="§"/>
            </a:pPr>
            <a:r>
              <a:rPr lang="en-GB" sz="2000" dirty="0">
                <a:cs typeface="Helvetica"/>
              </a:rPr>
              <a:t>7.     OOH: Digital OOH, Beermats and Posters </a:t>
            </a:r>
          </a:p>
          <a:p>
            <a:pPr marL="445770" lvl="1" indent="-439420">
              <a:buClr>
                <a:srgbClr val="EB5E65"/>
              </a:buClr>
              <a:buFont typeface="Wingdings" panose="020B0604020202020204" pitchFamily="34" charset="0"/>
              <a:buChar char="§"/>
            </a:pPr>
            <a:r>
              <a:rPr lang="en-GB" sz="2000" dirty="0"/>
              <a:t>8.	Digital Audio and Radio</a:t>
            </a:r>
            <a:endParaRPr lang="en-GB" sz="2000" dirty="0">
              <a:cs typeface="Helvetica"/>
            </a:endParaRPr>
          </a:p>
          <a:p>
            <a:pPr marL="445770" lvl="1" indent="-439420">
              <a:buClr>
                <a:schemeClr val="accent6"/>
              </a:buClr>
              <a:buFont typeface="Wingdings" panose="020B0604020202020204" pitchFamily="34" charset="0"/>
              <a:buChar char="§"/>
            </a:pPr>
            <a:r>
              <a:rPr lang="en-GB" sz="2000" dirty="0">
                <a:solidFill>
                  <a:srgbClr val="303738"/>
                </a:solidFill>
                <a:cs typeface="Helvetica"/>
              </a:rPr>
              <a:t>9.     Welsh Assets</a:t>
            </a:r>
          </a:p>
          <a:p>
            <a:pPr marL="445770" lvl="1" indent="-439420">
              <a:buClr>
                <a:schemeClr val="accent6"/>
              </a:buClr>
              <a:buFont typeface="Wingdings" panose="020B0604020202020204" pitchFamily="34" charset="0"/>
              <a:buChar char="§"/>
            </a:pPr>
            <a:r>
              <a:rPr lang="en-GB" sz="2000" dirty="0">
                <a:solidFill>
                  <a:srgbClr val="303738"/>
                </a:solidFill>
                <a:cs typeface="Helvetica"/>
              </a:rPr>
              <a:t>10.	THINK! 0%</a:t>
            </a:r>
          </a:p>
          <a:p>
            <a:pPr marL="445770" lvl="1" indent="-439420">
              <a:buClr>
                <a:schemeClr val="accent6"/>
              </a:buClr>
              <a:buFont typeface="Wingdings" panose="020B0604020202020204" pitchFamily="34" charset="0"/>
              <a:buChar char="§"/>
            </a:pPr>
            <a:r>
              <a:rPr lang="en-GB" sz="2000" dirty="0">
                <a:solidFill>
                  <a:srgbClr val="303738"/>
                </a:solidFill>
                <a:cs typeface="Helvetica"/>
              </a:rPr>
              <a:t>11</a:t>
            </a:r>
            <a:r>
              <a:rPr lang="en-GB" sz="2000" dirty="0"/>
              <a:t>.	Timings and Channels</a:t>
            </a:r>
            <a:endParaRPr lang="en-GB" sz="2000" dirty="0">
              <a:cs typeface="Helvetica"/>
            </a:endParaRPr>
          </a:p>
          <a:p>
            <a:pPr marL="445770" lvl="1" indent="-439420">
              <a:buClr>
                <a:srgbClr val="22AD83"/>
              </a:buClr>
              <a:buFont typeface="Wingdings" panose="020B0604020202020204" pitchFamily="34" charset="0"/>
              <a:buChar char="§"/>
            </a:pPr>
            <a:r>
              <a:rPr lang="en-GB" sz="2000" dirty="0">
                <a:cs typeface="Helvetica"/>
              </a:rPr>
              <a:t>12. How to support?</a:t>
            </a:r>
          </a:p>
          <a:p>
            <a:pPr marL="445770" lvl="1" indent="-439420">
              <a:buClr>
                <a:srgbClr val="004973"/>
              </a:buClr>
              <a:buFont typeface="Wingdings" panose="020B0604020202020204" pitchFamily="34" charset="0"/>
              <a:buChar char="§"/>
            </a:pPr>
            <a:endParaRPr lang="en-GB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9667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5B8E46-FBF7-3E47-8A21-9165439D1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487" y="925710"/>
            <a:ext cx="5454830" cy="547921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200">
                <a:solidFill>
                  <a:srgbClr val="000000"/>
                </a:solidFill>
                <a:cs typeface="Arial"/>
              </a:rPr>
              <a:t>This year, the </a:t>
            </a:r>
            <a:r>
              <a:rPr lang="en-US" sz="1200">
                <a:cs typeface="Arial"/>
              </a:rPr>
              <a:t>THINK! Drink Driving</a:t>
            </a:r>
            <a:r>
              <a:rPr lang="en-US" sz="1200">
                <a:solidFill>
                  <a:srgbClr val="00B050"/>
                </a:solidFill>
                <a:cs typeface="Arial"/>
              </a:rPr>
              <a:t> </a:t>
            </a:r>
            <a:r>
              <a:rPr lang="en-US" sz="1200">
                <a:solidFill>
                  <a:srgbClr val="000000"/>
                </a:solidFill>
                <a:cs typeface="Arial"/>
              </a:rPr>
              <a:t>campaign aims to highlight to young men the consequences of drink driving - from losing their </a:t>
            </a:r>
            <a:r>
              <a:rPr lang="en-US" sz="1200" err="1">
                <a:solidFill>
                  <a:srgbClr val="000000"/>
                </a:solidFill>
                <a:cs typeface="Arial"/>
              </a:rPr>
              <a:t>licence</a:t>
            </a:r>
            <a:r>
              <a:rPr lang="en-US" sz="1200">
                <a:solidFill>
                  <a:srgbClr val="000000"/>
                </a:solidFill>
                <a:cs typeface="Arial"/>
              </a:rPr>
              <a:t> and the effect this has on their personal freedom and social life, to the risk of injuring their friends. It also challenges perceptions around personal limits, raising awareness that even a little bit of alcohol can put you and your </a:t>
            </a:r>
            <a:r>
              <a:rPr lang="en-US" sz="1200" err="1">
                <a:solidFill>
                  <a:srgbClr val="000000"/>
                </a:solidFill>
                <a:cs typeface="Arial"/>
              </a:rPr>
              <a:t>licence</a:t>
            </a:r>
            <a:r>
              <a:rPr lang="en-US" sz="1200">
                <a:solidFill>
                  <a:srgbClr val="000000"/>
                </a:solidFill>
                <a:cs typeface="Arial"/>
              </a:rPr>
              <a:t> at risk.</a:t>
            </a:r>
          </a:p>
          <a:p>
            <a:endParaRPr lang="en-US" sz="1200">
              <a:solidFill>
                <a:srgbClr val="000000"/>
              </a:solidFill>
              <a:cs typeface="Arial"/>
            </a:endParaRPr>
          </a:p>
          <a:p>
            <a:r>
              <a:rPr lang="en-US" sz="1200">
                <a:solidFill>
                  <a:srgbClr val="000000"/>
                </a:solidFill>
                <a:cs typeface="Arial"/>
              </a:rPr>
              <a:t>‘Drink a little. Risk a lot’ is the tagline for this year’s campaign. The creative uses eye-catching illustrations and animations that depict a personified driving </a:t>
            </a:r>
            <a:r>
              <a:rPr lang="en-US" sz="1200" err="1">
                <a:solidFill>
                  <a:srgbClr val="000000"/>
                </a:solidFill>
                <a:cs typeface="Arial"/>
              </a:rPr>
              <a:t>licence</a:t>
            </a:r>
            <a:r>
              <a:rPr lang="en-US" sz="1200">
                <a:solidFill>
                  <a:srgbClr val="000000"/>
                </a:solidFill>
                <a:cs typeface="Arial"/>
              </a:rPr>
              <a:t> disappearing into a pint of beer. </a:t>
            </a:r>
          </a:p>
          <a:p>
            <a:endParaRPr lang="en-US" sz="1200">
              <a:solidFill>
                <a:srgbClr val="000000"/>
              </a:solidFill>
              <a:cs typeface="Arial"/>
            </a:endParaRPr>
          </a:p>
          <a:p>
            <a:r>
              <a:rPr lang="en-US" sz="1200" b="1">
                <a:solidFill>
                  <a:srgbClr val="000000"/>
                </a:solidFill>
                <a:cs typeface="Arial"/>
              </a:rPr>
              <a:t>INSIGHT:</a:t>
            </a:r>
          </a:p>
          <a:p>
            <a:pPr marL="334645" lvl="2" indent="-171450"/>
            <a:r>
              <a:rPr lang="en-US">
                <a:solidFill>
                  <a:srgbClr val="000000"/>
                </a:solidFill>
                <a:cs typeface="Arial"/>
              </a:rPr>
              <a:t>16 to 24 year-olds make up 24% of casualties in drink-drive collisions, while 68% of casualties involved in drink-drive collisions are male.</a:t>
            </a:r>
          </a:p>
          <a:p>
            <a:pPr marL="334645" lvl="2" indent="-171450"/>
            <a:r>
              <a:rPr lang="en-US">
                <a:solidFill>
                  <a:srgbClr val="000000"/>
                </a:solidFill>
                <a:cs typeface="Arial"/>
              </a:rPr>
              <a:t>50% of young male drivers intend to be sensible but often get carried away while </a:t>
            </a:r>
            <a:r>
              <a:rPr lang="en-US" err="1">
                <a:solidFill>
                  <a:srgbClr val="000000"/>
                </a:solidFill>
                <a:cs typeface="Arial"/>
              </a:rPr>
              <a:t>socialising</a:t>
            </a:r>
            <a:r>
              <a:rPr lang="en-US">
                <a:solidFill>
                  <a:srgbClr val="000000"/>
                </a:solidFill>
                <a:cs typeface="Arial"/>
              </a:rPr>
              <a:t>, putting themselves at risk, even with a small amount of alcohol.</a:t>
            </a:r>
          </a:p>
          <a:p>
            <a:pPr marL="334645" lvl="2" indent="-171450"/>
            <a:r>
              <a:rPr lang="en-US">
                <a:solidFill>
                  <a:srgbClr val="000000"/>
                </a:solidFill>
                <a:cs typeface="Arial"/>
              </a:rPr>
              <a:t>THINK! research shows that young drivers think about how consequences of drink driving can cause inconvenience to their everyday life and are often focused on a loss of freedom.</a:t>
            </a:r>
          </a:p>
          <a:p>
            <a:pPr marL="334645" lvl="2" indent="-171450"/>
            <a:r>
              <a:rPr lang="en-US">
                <a:solidFill>
                  <a:srgbClr val="000000"/>
                </a:solidFill>
                <a:cs typeface="Arial"/>
              </a:rPr>
              <a:t>Research also shows that young men are most impacted by seeing how the consequences of drink driving 'ladder'—one event leading to another—rather than simply showing one isolated consequence. A combination of punitive (</a:t>
            </a:r>
            <a:r>
              <a:rPr lang="en-US" err="1">
                <a:solidFill>
                  <a:srgbClr val="000000"/>
                </a:solidFill>
                <a:cs typeface="Arial"/>
              </a:rPr>
              <a:t>licence</a:t>
            </a:r>
            <a:r>
              <a:rPr lang="en-US">
                <a:solidFill>
                  <a:srgbClr val="000000"/>
                </a:solidFill>
                <a:cs typeface="Arial"/>
              </a:rPr>
              <a:t> loss), physical (injury) and social (freedom, seeing friends) consequences is effective at conveying the range of risks.</a:t>
            </a:r>
          </a:p>
          <a:p>
            <a:endParaRPr lang="en-US">
              <a:solidFill>
                <a:srgbClr val="303738"/>
              </a:solidFill>
              <a:latin typeface="Helvetica"/>
              <a:cs typeface="Helvetica"/>
            </a:endParaRPr>
          </a:p>
          <a:p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540C3C5-5018-D343-A0C1-4619D4CEC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4824" y="6397627"/>
            <a:ext cx="2698751" cy="238124"/>
          </a:xfrm>
        </p:spPr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01976-6185-1848-82A9-9482759B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97627"/>
            <a:ext cx="379568" cy="238124"/>
          </a:xfrm>
        </p:spPr>
        <p:txBody>
          <a:bodyPr/>
          <a:lstStyle/>
          <a:p>
            <a:fld id="{91D568E7-61F5-D04E-995D-81EF41C01A2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3B2C3FFD-BF57-1B41-A27B-D7E6EAB79418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6360487" y="402033"/>
            <a:ext cx="5048800" cy="553323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en-GB"/>
              <a:t>Strategy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0960E1-7BF7-4445-9DD3-E4F32CE7382A}"/>
              </a:ext>
            </a:extLst>
          </p:cNvPr>
          <p:cNvCxnSpPr>
            <a:cxnSpLocks/>
          </p:cNvCxnSpPr>
          <p:nvPr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2BC98B6-E1DC-D832-7AEE-283A1299FB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08" r="50542" b="4670"/>
          <a:stretch/>
        </p:blipFill>
        <p:spPr>
          <a:xfrm>
            <a:off x="1623" y="405178"/>
            <a:ext cx="6239205" cy="57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09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C29C7A1-3392-1647-A6DB-1A9291045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5" y="2596023"/>
            <a:ext cx="11176000" cy="1083374"/>
          </a:xfrm>
        </p:spPr>
        <p:txBody>
          <a:bodyPr/>
          <a:lstStyle/>
          <a:p>
            <a:r>
              <a:rPr lang="en-GB" sz="8800"/>
              <a:t>Drink a little, Risk a lot.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010C04B-E067-844E-827C-143BD0163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</p:spPr>
        <p:txBody>
          <a:bodyPr/>
          <a:lstStyle/>
          <a:p>
            <a:r>
              <a:rPr lang="en-GB"/>
              <a:t>Department for Transport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B253A-7CE6-BB46-9DF4-8CBD2D6DA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</p:spPr>
        <p:txBody>
          <a:bodyPr/>
          <a:lstStyle/>
          <a:p>
            <a:fld id="{91D568E7-61F5-D04E-995D-81EF41C01A2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27406EF-3C82-4294-AC5D-9599A5A29FAD}"/>
              </a:ext>
            </a:extLst>
          </p:cNvPr>
          <p:cNvSpPr txBox="1">
            <a:spLocks/>
          </p:cNvSpPr>
          <p:nvPr/>
        </p:nvSpPr>
        <p:spPr>
          <a:xfrm>
            <a:off x="379569" y="424621"/>
            <a:ext cx="3205327" cy="3200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2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127622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6534-125C-B04F-8707-115ABB88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Department for Transport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8349B5-3116-AB49-99E6-A0E422E8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5</a:t>
            </a:fld>
            <a:endParaRPr lang="en-GB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42DBD3E0-D0D5-4E84-834B-83CE64F1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13" y="404616"/>
            <a:ext cx="3205327" cy="941796"/>
          </a:xfrm>
        </p:spPr>
        <p:txBody>
          <a:bodyPr/>
          <a:lstStyle/>
          <a:p>
            <a:r>
              <a:rPr lang="en-GB" sz="2600"/>
              <a:t>Social</a:t>
            </a:r>
            <a:br>
              <a:rPr lang="en-GB" sz="2600"/>
            </a:br>
            <a:r>
              <a:rPr lang="en-GB" sz="1600">
                <a:solidFill>
                  <a:schemeClr val="accent5"/>
                </a:solidFill>
              </a:rPr>
              <a:t>Animations and static</a:t>
            </a:r>
            <a:br>
              <a:rPr lang="en-GB" sz="2600"/>
            </a:br>
            <a:endParaRPr lang="en-GB" sz="2600">
              <a:solidFill>
                <a:schemeClr val="accent5"/>
              </a:solidFill>
            </a:endParaRP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94469CF6-BD15-46BA-AD74-06C20ED54A4F}"/>
              </a:ext>
            </a:extLst>
          </p:cNvPr>
          <p:cNvSpPr txBox="1">
            <a:spLocks/>
          </p:cNvSpPr>
          <p:nvPr/>
        </p:nvSpPr>
        <p:spPr>
          <a:xfrm>
            <a:off x="121652" y="1235589"/>
            <a:ext cx="3465094" cy="560000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513" indent="-163513" algn="l" defTabSz="914278" rtl="0" eaLnBrk="1" latinLnBrk="0" hangingPunct="1">
              <a:lnSpc>
                <a:spcPct val="111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cs typeface="Helvetica"/>
              </a:rPr>
              <a:t>Our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Helvetica"/>
              </a:rPr>
              <a:t> </a:t>
            </a:r>
            <a:r>
              <a:rPr lang="en-GB" sz="1200" b="1" dirty="0">
                <a:cs typeface="Helvetica"/>
              </a:rPr>
              <a:t>Drink a little, Risk a lot</a:t>
            </a:r>
            <a:r>
              <a:rPr lang="en-GB" sz="1200" dirty="0">
                <a:cs typeface="Helvetica"/>
              </a:rPr>
              <a:t> animation shows a young man and his licence being sucked into a whirlpool in a pint of beer, highlighting the risk of losing your licence if you drink drive.</a:t>
            </a:r>
            <a:endParaRPr lang="en-GB" dirty="0">
              <a:cs typeface="Helvetica"/>
            </a:endParaRPr>
          </a:p>
          <a:p>
            <a:pPr>
              <a:lnSpc>
                <a:spcPct val="100000"/>
              </a:lnSpc>
              <a:defRPr/>
            </a:pPr>
            <a:endParaRPr lang="en-GB" sz="1200" dirty="0">
              <a:cs typeface="Helvetica"/>
            </a:endParaRPr>
          </a:p>
          <a:p>
            <a:pPr>
              <a:lnSpc>
                <a:spcPct val="100000"/>
              </a:lnSpc>
              <a:defRPr/>
            </a:pPr>
            <a:r>
              <a:rPr lang="en-GB" sz="1200" dirty="0">
                <a:solidFill>
                  <a:srgbClr val="303738"/>
                </a:solidFill>
                <a:cs typeface="Helvetica"/>
              </a:rPr>
              <a:t>THINK! will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03738"/>
                </a:solidFill>
                <a:effectLst/>
                <a:uLnTx/>
                <a:uFillTx/>
                <a:ea typeface="+mn-ea"/>
                <a:cs typeface="Helvetica"/>
              </a:rPr>
              <a:t> promote </a:t>
            </a:r>
            <a:r>
              <a:rPr lang="en-GB" sz="1200" dirty="0">
                <a:solidFill>
                  <a:srgbClr val="303738"/>
                </a:solidFill>
                <a:cs typeface="Helvetica"/>
              </a:rPr>
              <a:t>the assets with paid spend across</a:t>
            </a:r>
            <a:r>
              <a:rPr lang="en-GB" sz="1200" b="1" dirty="0">
                <a:solidFill>
                  <a:srgbClr val="303738"/>
                </a:solidFill>
                <a:cs typeface="Helvetica"/>
              </a:rPr>
              <a:t> Snapchat</a:t>
            </a:r>
            <a:r>
              <a:rPr lang="en-GB" sz="1200" dirty="0">
                <a:solidFill>
                  <a:srgbClr val="303738"/>
                </a:solidFill>
                <a:cs typeface="Helvetica"/>
              </a:rPr>
              <a:t>, </a:t>
            </a:r>
            <a:r>
              <a:rPr lang="en-GB" sz="1200" b="1" dirty="0">
                <a:solidFill>
                  <a:srgbClr val="303738"/>
                </a:solidFill>
                <a:cs typeface="Helvetica"/>
              </a:rPr>
              <a:t>Reddit</a:t>
            </a:r>
            <a:r>
              <a:rPr lang="en-GB" sz="1200" dirty="0">
                <a:solidFill>
                  <a:srgbClr val="303738"/>
                </a:solidFill>
                <a:cs typeface="Helvetica"/>
              </a:rPr>
              <a:t>  and </a:t>
            </a:r>
            <a:r>
              <a:rPr lang="en-GB" sz="1200" b="1" dirty="0">
                <a:solidFill>
                  <a:srgbClr val="303738"/>
                </a:solidFill>
                <a:cs typeface="Helvetica"/>
              </a:rPr>
              <a:t>Facebook/Instagram </a:t>
            </a:r>
            <a:r>
              <a:rPr lang="en-GB" sz="1200" dirty="0">
                <a:solidFill>
                  <a:srgbClr val="303738"/>
                </a:solidFill>
                <a:cs typeface="Helvetica"/>
              </a:rPr>
              <a:t>as well an online video platforms such as </a:t>
            </a:r>
            <a:r>
              <a:rPr lang="en-GB" sz="1200" b="1" dirty="0">
                <a:solidFill>
                  <a:srgbClr val="303738"/>
                </a:solidFill>
                <a:cs typeface="Helvetica"/>
              </a:rPr>
              <a:t>YouTube</a:t>
            </a:r>
            <a:r>
              <a:rPr lang="en-GB" sz="1200" dirty="0">
                <a:solidFill>
                  <a:srgbClr val="303738"/>
                </a:solidFill>
                <a:cs typeface="Helvetica"/>
              </a:rPr>
              <a:t> and </a:t>
            </a:r>
            <a:r>
              <a:rPr lang="en-GB" sz="1200" b="1" dirty="0">
                <a:solidFill>
                  <a:srgbClr val="303738"/>
                </a:solidFill>
                <a:cs typeface="Helvetica"/>
              </a:rPr>
              <a:t>Twitch</a:t>
            </a:r>
            <a:r>
              <a:rPr lang="en-GB" sz="1200" dirty="0">
                <a:solidFill>
                  <a:srgbClr val="303738"/>
                </a:solidFill>
                <a:cs typeface="Helvetica"/>
              </a:rPr>
              <a:t>.</a:t>
            </a:r>
          </a:p>
          <a:p>
            <a:pPr>
              <a:lnSpc>
                <a:spcPct val="100000"/>
              </a:lnSpc>
              <a:defRPr/>
            </a:pPr>
            <a:endParaRPr lang="en-GB" sz="1200" dirty="0">
              <a:solidFill>
                <a:srgbClr val="303738"/>
              </a:solidFill>
              <a:cs typeface="Helvetica"/>
            </a:endParaRPr>
          </a:p>
          <a:p>
            <a:pPr>
              <a:lnSpc>
                <a:spcPct val="100000"/>
              </a:lnSpc>
              <a:defRPr/>
            </a:pPr>
            <a:r>
              <a:rPr lang="en-GB" sz="1200" dirty="0">
                <a:solidFill>
                  <a:srgbClr val="303738"/>
                </a:solidFill>
                <a:cs typeface="Helvetica"/>
              </a:rPr>
              <a:t>Our assets will also be posted on organic channels (please see page 12 for a media laydown and THINK! social handles).</a:t>
            </a:r>
            <a:endParaRPr lang="en-US" sz="1200" dirty="0">
              <a:solidFill>
                <a:srgbClr val="303738"/>
              </a:solidFill>
              <a:cs typeface="Helvetica"/>
            </a:endParaRPr>
          </a:p>
          <a:p>
            <a:pPr>
              <a:lnSpc>
                <a:spcPct val="100000"/>
              </a:lnSpc>
              <a:defRPr/>
            </a:pPr>
            <a:endParaRPr lang="en-GB" sz="1200" dirty="0">
              <a:solidFill>
                <a:schemeClr val="accent5"/>
              </a:solidFill>
              <a:cs typeface="Helvetica"/>
            </a:endParaRPr>
          </a:p>
          <a:p>
            <a:pPr>
              <a:defRPr/>
            </a:pPr>
            <a:r>
              <a:rPr lang="en-GB" sz="1200" b="1" dirty="0">
                <a:solidFill>
                  <a:schemeClr val="accent5"/>
                </a:solidFill>
                <a:cs typeface="Helvetica"/>
              </a:rPr>
              <a:t>Available assets:</a:t>
            </a:r>
            <a:endParaRPr lang="en-US" sz="1200" dirty="0">
              <a:solidFill>
                <a:schemeClr val="accent5"/>
              </a:solidFill>
              <a:cs typeface="Helvetica"/>
            </a:endParaRPr>
          </a:p>
          <a:p>
            <a:pPr>
              <a:defRPr/>
            </a:pPr>
            <a:r>
              <a:rPr lang="en-GB" sz="1100" b="1" dirty="0">
                <a:solidFill>
                  <a:srgbClr val="303738"/>
                </a:solidFill>
                <a:cs typeface="Helvetica"/>
              </a:rPr>
              <a:t>Video animation:</a:t>
            </a:r>
          </a:p>
          <a:p>
            <a:pPr>
              <a:defRPr/>
            </a:pPr>
            <a:r>
              <a:rPr lang="en-GB" sz="1100" dirty="0">
                <a:solidFill>
                  <a:srgbClr val="303738"/>
                </a:solidFill>
                <a:cs typeface="Helvetica"/>
              </a:rPr>
              <a:t>1 x 15s (9:16, 1:1 and 16:9) </a:t>
            </a:r>
          </a:p>
          <a:p>
            <a:pPr>
              <a:defRPr/>
            </a:pPr>
            <a:r>
              <a:rPr lang="en-GB" sz="1100" dirty="0">
                <a:solidFill>
                  <a:srgbClr val="303738"/>
                </a:solidFill>
                <a:cs typeface="Helvetica"/>
              </a:rPr>
              <a:t>3 x 6s (9:16 and 1:1)</a:t>
            </a:r>
          </a:p>
          <a:p>
            <a:pPr>
              <a:defRPr/>
            </a:pPr>
            <a:r>
              <a:rPr lang="en-GB" sz="1100" b="1" dirty="0">
                <a:solidFill>
                  <a:srgbClr val="303738"/>
                </a:solidFill>
                <a:cs typeface="Helvetica"/>
              </a:rPr>
              <a:t>Social static       </a:t>
            </a:r>
          </a:p>
          <a:p>
            <a:pPr>
              <a:defRPr/>
            </a:pPr>
            <a:r>
              <a:rPr lang="en-GB" sz="1100" dirty="0">
                <a:solidFill>
                  <a:srgbClr val="303738"/>
                </a:solidFill>
                <a:cs typeface="Helvetica"/>
              </a:rPr>
              <a:t>1 x 1:1</a:t>
            </a:r>
          </a:p>
          <a:p>
            <a:pPr>
              <a:defRPr/>
            </a:pPr>
            <a:endParaRPr lang="en-GB" sz="1200" dirty="0">
              <a:solidFill>
                <a:srgbClr val="303738"/>
              </a:solidFill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en-GB" sz="1200" b="1" dirty="0">
                <a:solidFill>
                  <a:schemeClr val="accent5"/>
                </a:solidFill>
              </a:rPr>
              <a:t>How to support</a:t>
            </a:r>
            <a:endParaRPr lang="en-GB" sz="1200" b="1" dirty="0">
              <a:solidFill>
                <a:schemeClr val="accent5"/>
              </a:solidFill>
              <a:cs typeface="Helvetica"/>
            </a:endParaRPr>
          </a:p>
          <a:p>
            <a:r>
              <a:rPr lang="en-GB" sz="1200" dirty="0"/>
              <a:t>From </a:t>
            </a:r>
            <a:r>
              <a:rPr lang="en-GB" sz="1200" b="1" dirty="0"/>
              <a:t>20 November,</a:t>
            </a:r>
            <a:r>
              <a:rPr lang="en-GB" sz="1200" dirty="0"/>
              <a:t> you can amplify our organic posts or download our assets from the </a:t>
            </a:r>
            <a:r>
              <a:rPr lang="en-GB" sz="1200" dirty="0">
                <a:hlinkClick r:id="rId5"/>
              </a:rPr>
              <a:t>THINK! Campaigns page </a:t>
            </a:r>
            <a:r>
              <a:rPr lang="en-GB" sz="1200" dirty="0"/>
              <a:t>and share on your own channels </a:t>
            </a:r>
            <a:endParaRPr lang="en-GB" sz="1200" i="1" dirty="0">
              <a:cs typeface="Helvetica"/>
            </a:endParaRPr>
          </a:p>
          <a:p>
            <a:endParaRPr lang="en-GB" sz="1200" dirty="0">
              <a:highlight>
                <a:srgbClr val="FFFF00"/>
              </a:highlight>
            </a:endParaRPr>
          </a:p>
          <a:p>
            <a:endParaRPr lang="en-GB" sz="1100" b="1" dirty="0">
              <a:cs typeface="Helvetica"/>
            </a:endParaRPr>
          </a:p>
        </p:txBody>
      </p:sp>
      <p:pic>
        <p:nvPicPr>
          <p:cNvPr id="3" name="Picture 2" descr="A person swimming in a water hole&#10;&#10;Description automatically generated">
            <a:extLst>
              <a:ext uri="{FF2B5EF4-FFF2-40B4-BE49-F238E27FC236}">
                <a16:creationId xmlns:a16="http://schemas.microsoft.com/office/drawing/2014/main" id="{2C2AABA3-C0ED-D0D1-754B-8DE206092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958" y="1144028"/>
            <a:ext cx="2539512" cy="2539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75B31D-9970-B578-52A6-506DBE823014}"/>
              </a:ext>
            </a:extLst>
          </p:cNvPr>
          <p:cNvSpPr txBox="1"/>
          <p:nvPr/>
        </p:nvSpPr>
        <p:spPr>
          <a:xfrm flipH="1">
            <a:off x="3393240" y="5431805"/>
            <a:ext cx="3962695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9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5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3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FF0000"/>
              </a:solidFill>
              <a:cs typeface="Helvetica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8220A05-59CA-BC3F-BC7F-F72BE9B9EA63}"/>
              </a:ext>
            </a:extLst>
          </p:cNvPr>
          <p:cNvSpPr txBox="1">
            <a:spLocks/>
          </p:cNvSpPr>
          <p:nvPr/>
        </p:nvSpPr>
        <p:spPr>
          <a:xfrm>
            <a:off x="4560629" y="376892"/>
            <a:ext cx="1974854" cy="171739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2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/>
              <a:t>15s film – 9x16</a:t>
            </a:r>
          </a:p>
          <a:p>
            <a:r>
              <a:rPr lang="en-GB" sz="1400" dirty="0">
                <a:latin typeface="Helvetica"/>
                <a:cs typeface="Helvetica"/>
                <a:hlinkClick r:id="rId5"/>
              </a:rPr>
              <a:t>Download here</a:t>
            </a:r>
            <a:r>
              <a:rPr lang="en-GB" sz="1800" dirty="0">
                <a:hlinkClick r:id="rId5"/>
              </a:rPr>
              <a:t> </a:t>
            </a:r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br>
              <a:rPr lang="en-GB" sz="2600" dirty="0"/>
            </a:br>
            <a:endParaRPr lang="en-GB" sz="2600" dirty="0">
              <a:solidFill>
                <a:schemeClr val="accent5"/>
              </a:solidFill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8D536A27-664E-21E8-185B-755D3D0414D4}"/>
              </a:ext>
            </a:extLst>
          </p:cNvPr>
          <p:cNvSpPr txBox="1">
            <a:spLocks/>
          </p:cNvSpPr>
          <p:nvPr/>
        </p:nvSpPr>
        <p:spPr>
          <a:xfrm>
            <a:off x="4193495" y="4920656"/>
            <a:ext cx="4029527" cy="185589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2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chemeClr val="accent5"/>
                </a:solidFill>
              </a:rPr>
              <a:t>Coming soon:</a:t>
            </a:r>
          </a:p>
          <a:p>
            <a:endParaRPr lang="en-GB" sz="1800">
              <a:solidFill>
                <a:schemeClr val="accent5"/>
              </a:solidFill>
            </a:endParaRPr>
          </a:p>
          <a:p>
            <a:r>
              <a:rPr lang="en-GB" sz="1600"/>
              <a:t>15s film – 16:9</a:t>
            </a:r>
          </a:p>
          <a:p>
            <a:r>
              <a:rPr lang="en-GB" sz="1600"/>
              <a:t>15s film – 1:1</a:t>
            </a:r>
          </a:p>
          <a:p>
            <a:r>
              <a:rPr lang="en-GB" sz="1600"/>
              <a:t>6s film – cutdown (9:16 and 1:1)</a:t>
            </a:r>
          </a:p>
          <a:p>
            <a:r>
              <a:rPr lang="en-GB" sz="1600"/>
              <a:t>6s film – social consequences (9:16 and 1:1)</a:t>
            </a:r>
          </a:p>
          <a:p>
            <a:r>
              <a:rPr lang="en-GB" sz="1600"/>
              <a:t>6s film – injury (9:16 and 1:1)</a:t>
            </a:r>
          </a:p>
          <a:p>
            <a:endParaRPr lang="en-GB" sz="1800">
              <a:solidFill>
                <a:schemeClr val="accent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F782B-399E-C5C4-5890-51DA8A747D29}"/>
              </a:ext>
            </a:extLst>
          </p:cNvPr>
          <p:cNvSpPr txBox="1"/>
          <p:nvPr/>
        </p:nvSpPr>
        <p:spPr>
          <a:xfrm>
            <a:off x="7330886" y="318880"/>
            <a:ext cx="2609535" cy="5980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800" dirty="0">
                <a:solidFill>
                  <a:schemeClr val="accent3"/>
                </a:solidFill>
                <a:latin typeface="+mj-lt"/>
              </a:rPr>
              <a:t>Social static – 1x1</a:t>
            </a:r>
          </a:p>
          <a:p>
            <a:r>
              <a:rPr lang="en-GB" sz="1400" dirty="0">
                <a:solidFill>
                  <a:schemeClr val="accent3"/>
                </a:solidFill>
                <a:latin typeface="Helvetica"/>
                <a:cs typeface="Helvetica"/>
                <a:hlinkClick r:id="rId5"/>
              </a:rPr>
              <a:t>Download here</a:t>
            </a:r>
            <a:endParaRPr lang="en-GB" dirty="0"/>
          </a:p>
        </p:txBody>
      </p:sp>
      <p:pic>
        <p:nvPicPr>
          <p:cNvPr id="6" name="THINK_9x16_3.1_UK">
            <a:hlinkClick r:id="" action="ppaction://media"/>
            <a:extLst>
              <a:ext uri="{FF2B5EF4-FFF2-40B4-BE49-F238E27FC236}">
                <a16:creationId xmlns:a16="http://schemas.microsoft.com/office/drawing/2014/main" id="{E3ACAD4C-CB4B-AB7D-FCF9-79EB2BC8E9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3495" y="910771"/>
            <a:ext cx="2077811" cy="358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3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010C04B-E067-844E-827C-143BD0163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</p:spPr>
        <p:txBody>
          <a:bodyPr/>
          <a:lstStyle/>
          <a:p>
            <a:r>
              <a:rPr lang="en-GB"/>
              <a:t>Department for Transport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B253A-7CE6-BB46-9DF4-8CBD2D6DA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</p:spPr>
        <p:txBody>
          <a:bodyPr/>
          <a:lstStyle/>
          <a:p>
            <a:fld id="{91D568E7-61F5-D04E-995D-81EF41C01A2A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27406EF-3C82-4294-AC5D-9599A5A29FAD}"/>
              </a:ext>
            </a:extLst>
          </p:cNvPr>
          <p:cNvSpPr txBox="1">
            <a:spLocks/>
          </p:cNvSpPr>
          <p:nvPr/>
        </p:nvSpPr>
        <p:spPr>
          <a:xfrm>
            <a:off x="4129532" y="424621"/>
            <a:ext cx="5023704" cy="3200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2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/>
              <a:t>Suggested Social Copy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F1536-DB91-8362-1E4E-8F8D4925D273}"/>
              </a:ext>
            </a:extLst>
          </p:cNvPr>
          <p:cNvSpPr txBox="1"/>
          <p:nvPr/>
        </p:nvSpPr>
        <p:spPr>
          <a:xfrm>
            <a:off x="419769" y="974559"/>
            <a:ext cx="11352462" cy="65248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If you drink and drive, you risk losing your </a:t>
            </a:r>
            <a:r>
              <a:rPr lang="en-US" sz="1600" err="1">
                <a:solidFill>
                  <a:schemeClr val="bg1"/>
                </a:solidFill>
                <a:ea typeface="+mn-lt"/>
                <a:cs typeface="+mn-lt"/>
              </a:rPr>
              <a:t>licence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, injuring your mates, and everything that goes with that. #DrinkALittleRiskALot</a:t>
            </a:r>
          </a:p>
          <a:p>
            <a:pPr marL="342900" indent="-342900">
              <a:buFont typeface="Arial"/>
              <a:buChar char="•"/>
            </a:pPr>
            <a:endParaRPr lang="en-US" sz="1600">
              <a:solidFill>
                <a:schemeClr val="bg1"/>
              </a:solidFill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Think you’re okay to drive after a drink? Alcohol’s effects vary with your size, age, stress levels—even what you had for dinner. Don’t risk it. </a:t>
            </a:r>
            <a:r>
              <a:rPr lang="en-US" sz="1600" i="1">
                <a:solidFill>
                  <a:schemeClr val="bg1"/>
                </a:solidFill>
                <a:ea typeface="+mn-lt"/>
                <a:cs typeface="+mn-lt"/>
              </a:rPr>
              <a:t>#DrinkALittleRiskALot</a:t>
            </a:r>
            <a:endParaRPr lang="en-US" sz="1600">
              <a:solidFill>
                <a:srgbClr val="303738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1600" i="1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If you drink and drive, you risk losing your </a:t>
            </a:r>
            <a:r>
              <a:rPr lang="en-US" sz="1600" err="1">
                <a:solidFill>
                  <a:schemeClr val="bg1"/>
                </a:solidFill>
                <a:ea typeface="+mn-lt"/>
                <a:cs typeface="+mn-lt"/>
              </a:rPr>
              <a:t>licence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, injuring your mates, and everything that comes with it. Alcohol hits everyone differently—your size, age, and even what you ate all play a role. Don’t chance it. #DrinkALittleRiskALot</a:t>
            </a:r>
          </a:p>
          <a:p>
            <a:pPr marL="342900" indent="-342900">
              <a:buFont typeface="Arial"/>
              <a:buChar char="•"/>
            </a:pPr>
            <a:endParaRPr lang="en-US" sz="160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Think about what’s at stake if you drink and drive—not just your </a:t>
            </a:r>
            <a:r>
              <a:rPr lang="en-US" sz="1600" err="1">
                <a:solidFill>
                  <a:schemeClr val="bg1"/>
                </a:solidFill>
                <a:ea typeface="+mn-lt"/>
                <a:cs typeface="+mn-lt"/>
              </a:rPr>
              <a:t>licence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, but your job and career too. #DrinkALittleRiskALot</a:t>
            </a:r>
            <a:endParaRPr lang="en-US" sz="1600">
              <a:solidFill>
                <a:schemeClr val="bg1"/>
              </a:solidFill>
              <a:cs typeface="Helvetica"/>
            </a:endParaRPr>
          </a:p>
          <a:p>
            <a:pPr marL="342900" indent="-342900">
              <a:buFont typeface="Arial"/>
              <a:buChar char="•"/>
            </a:pPr>
            <a:endParaRPr lang="en-US" sz="160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Drinking before driving could cost you your </a:t>
            </a:r>
            <a:r>
              <a:rPr lang="en-US" sz="1600" err="1">
                <a:solidFill>
                  <a:schemeClr val="bg1"/>
                </a:solidFill>
                <a:ea typeface="+mn-lt"/>
                <a:cs typeface="+mn-lt"/>
              </a:rPr>
              <a:t>licence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 and the freedom you’ve worked so hard for. Don’t chance it #DrinkALittleRiskALot</a:t>
            </a:r>
          </a:p>
          <a:p>
            <a:pPr marL="342900" indent="-342900">
              <a:buFont typeface="Arial"/>
              <a:buChar char="•"/>
            </a:pPr>
            <a:endParaRPr lang="en-US" sz="160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r>
              <a:rPr lang="en-US" sz="2400">
                <a:solidFill>
                  <a:schemeClr val="bg1"/>
                </a:solidFill>
                <a:latin typeface="+mj-lt"/>
                <a:ea typeface="+mn-lt"/>
                <a:cs typeface="+mn-lt"/>
              </a:rPr>
              <a:t>Stakeholder-facing social copy</a:t>
            </a:r>
          </a:p>
          <a:p>
            <a:endParaRPr lang="en-US" sz="240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bg1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We are/ XX is proud to be supporting @THINKgovuk to highlight the risks of drink driving – from losing your licence and the freedom that comes with it, to injuring yourself or someone else. #DrinkALittleRiskALot</a:t>
            </a:r>
          </a:p>
          <a:p>
            <a:pPr marL="457200"/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endParaRPr lang="en-US" sz="240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endParaRPr lang="en-US" sz="240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GB" sz="1600">
              <a:solidFill>
                <a:schemeClr val="bg1"/>
              </a:solidFill>
              <a:ea typeface="+mn-lt"/>
              <a:cs typeface="+mn-lt"/>
            </a:endParaRPr>
          </a:p>
          <a:p>
            <a:endParaRPr lang="en-GB" sz="16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8282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64E937F-5E2F-6242-5D3F-B313F8D1EC2F}"/>
              </a:ext>
            </a:extLst>
          </p:cNvPr>
          <p:cNvSpPr txBox="1"/>
          <p:nvPr/>
        </p:nvSpPr>
        <p:spPr>
          <a:xfrm>
            <a:off x="114658" y="1003440"/>
            <a:ext cx="3479080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200">
              <a:latin typeface="Helvetica"/>
              <a:ea typeface="Calibri"/>
              <a:cs typeface="Helvetica"/>
            </a:endParaRPr>
          </a:p>
          <a:p>
            <a:r>
              <a:rPr lang="en-US" sz="1200">
                <a:latin typeface="Helvetica"/>
                <a:ea typeface="Calibri"/>
                <a:cs typeface="Helvetica"/>
              </a:rPr>
              <a:t>Our Digital OOH will be featured on</a:t>
            </a:r>
            <a:r>
              <a:rPr lang="en-US" sz="1200" b="1">
                <a:latin typeface="Helvetica"/>
                <a:ea typeface="Calibri"/>
                <a:cs typeface="Helvetica"/>
              </a:rPr>
              <a:t> roadside digital 6 sheet poster sites </a:t>
            </a:r>
            <a:r>
              <a:rPr lang="en-US" sz="1200">
                <a:latin typeface="Helvetica"/>
                <a:ea typeface="Calibri"/>
                <a:cs typeface="Helvetica"/>
              </a:rPr>
              <a:t>within </a:t>
            </a:r>
            <a:r>
              <a:rPr lang="en-US" sz="1200" b="1">
                <a:latin typeface="Helvetica"/>
                <a:ea typeface="Calibri"/>
                <a:cs typeface="Helvetica"/>
              </a:rPr>
              <a:t>100m of pubs and bars</a:t>
            </a:r>
            <a:r>
              <a:rPr lang="en-US" sz="1200">
                <a:latin typeface="Helvetica"/>
                <a:ea typeface="Calibri"/>
                <a:cs typeface="Helvetica"/>
              </a:rPr>
              <a:t> across England and Wales to hit audiences at the exact moment before they enter the venue.</a:t>
            </a:r>
            <a:endParaRPr lang="en-US" sz="1200">
              <a:cs typeface="Helvetica"/>
            </a:endParaRPr>
          </a:p>
          <a:p>
            <a:endParaRPr lang="en-GB" sz="1200">
              <a:latin typeface="Helvetica"/>
              <a:ea typeface="Calibri"/>
              <a:cs typeface="Arial"/>
            </a:endParaRPr>
          </a:p>
          <a:p>
            <a:r>
              <a:rPr lang="en-GB" sz="1200">
                <a:latin typeface="Helvetica"/>
                <a:ea typeface="Calibri"/>
                <a:cs typeface="Arial"/>
              </a:rPr>
              <a:t>The</a:t>
            </a:r>
            <a:r>
              <a:rPr lang="en-GB" sz="1200" b="1">
                <a:effectLst/>
                <a:latin typeface="Helvetica"/>
                <a:ea typeface="Calibri"/>
                <a:cs typeface="Arial"/>
              </a:rPr>
              <a:t> </a:t>
            </a:r>
            <a:r>
              <a:rPr lang="en-GB" sz="1200" b="1">
                <a:latin typeface="Helvetica"/>
                <a:ea typeface="Calibri"/>
                <a:cs typeface="Arial"/>
              </a:rPr>
              <a:t>beermats and washroom posters </a:t>
            </a:r>
            <a:r>
              <a:rPr lang="en-GB" sz="1200">
                <a:latin typeface="Helvetica"/>
                <a:ea typeface="Calibri"/>
                <a:cs typeface="Arial"/>
              </a:rPr>
              <a:t>will target</a:t>
            </a:r>
            <a:r>
              <a:rPr lang="en-GB" sz="1200">
                <a:effectLst/>
                <a:latin typeface="Helvetica"/>
                <a:ea typeface="Calibri"/>
                <a:cs typeface="Arial"/>
              </a:rPr>
              <a:t> young men in pubs and bars, encouraging them to make safer choices in the moment.</a:t>
            </a:r>
            <a:endParaRPr lang="en-GB" sz="1200">
              <a:latin typeface="Helvetica"/>
              <a:ea typeface="Calibri"/>
              <a:cs typeface="Arial"/>
            </a:endParaRPr>
          </a:p>
          <a:p>
            <a:endParaRPr lang="en-GB" sz="1200" strike="sngStrike">
              <a:latin typeface="Helvetica"/>
              <a:ea typeface="Calibri" panose="020F0502020204030204" pitchFamily="34" charset="0"/>
              <a:cs typeface="Arial"/>
            </a:endParaRPr>
          </a:p>
          <a:p>
            <a:r>
              <a:rPr lang="en-US" sz="1200" b="1">
                <a:solidFill>
                  <a:srgbClr val="303738"/>
                </a:solidFill>
                <a:ea typeface="Calibri"/>
                <a:cs typeface="Helvetica"/>
              </a:rPr>
              <a:t>Available assets:</a:t>
            </a:r>
            <a:endParaRPr lang="en-US" sz="1200">
              <a:solidFill>
                <a:srgbClr val="303738"/>
              </a:solidFill>
              <a:ea typeface="Calibri"/>
              <a:cs typeface="Helvetica"/>
            </a:endParaRPr>
          </a:p>
          <a:p>
            <a:r>
              <a:rPr lang="en-US" sz="1200">
                <a:solidFill>
                  <a:srgbClr val="303738"/>
                </a:solidFill>
                <a:ea typeface="Calibri"/>
                <a:cs typeface="Helvetica"/>
              </a:rPr>
              <a:t>6-sheet (</a:t>
            </a:r>
            <a:r>
              <a:rPr lang="en-US" sz="1200" err="1">
                <a:solidFill>
                  <a:srgbClr val="1E2127"/>
                </a:solidFill>
                <a:ea typeface="Calibri"/>
                <a:cs typeface="Helvetica"/>
              </a:rPr>
              <a:t>eg</a:t>
            </a:r>
            <a:r>
              <a:rPr lang="en-US" sz="1200">
                <a:solidFill>
                  <a:srgbClr val="1E2127"/>
                </a:solidFill>
                <a:ea typeface="Calibri"/>
                <a:cs typeface="Helvetica"/>
              </a:rPr>
              <a:t>, bus shelters)</a:t>
            </a:r>
            <a:endParaRPr lang="en-US" sz="1200">
              <a:solidFill>
                <a:srgbClr val="303738"/>
              </a:solidFill>
              <a:ea typeface="Calibri"/>
              <a:cs typeface="Helvetica"/>
            </a:endParaRPr>
          </a:p>
          <a:p>
            <a:r>
              <a:rPr lang="en-US" sz="1200">
                <a:solidFill>
                  <a:srgbClr val="303738"/>
                </a:solidFill>
                <a:ea typeface="Calibri"/>
                <a:cs typeface="Helvetica"/>
              </a:rPr>
              <a:t>A4 poster</a:t>
            </a:r>
          </a:p>
          <a:p>
            <a:r>
              <a:rPr lang="en-US" sz="1200">
                <a:solidFill>
                  <a:srgbClr val="303738"/>
                </a:solidFill>
                <a:ea typeface="Calibri"/>
                <a:cs typeface="Helvetica"/>
              </a:rPr>
              <a:t>Beermats</a:t>
            </a:r>
            <a:endParaRPr lang="en-GB" sz="1200">
              <a:solidFill>
                <a:srgbClr val="303738"/>
              </a:solidFill>
              <a:ea typeface="Calibri"/>
              <a:cs typeface="Helvetica"/>
            </a:endParaRPr>
          </a:p>
          <a:p>
            <a:endParaRPr lang="en-GB" sz="1200">
              <a:solidFill>
                <a:srgbClr val="303738"/>
              </a:solidFill>
              <a:ea typeface="Calibri"/>
              <a:cs typeface="Helvetica"/>
            </a:endParaRPr>
          </a:p>
          <a:p>
            <a:r>
              <a:rPr lang="en-GB" sz="1200" b="1">
                <a:solidFill>
                  <a:schemeClr val="accent4"/>
                </a:solidFill>
              </a:rPr>
              <a:t>How to support</a:t>
            </a:r>
            <a:endParaRPr lang="en-GB" sz="1200" b="1">
              <a:solidFill>
                <a:schemeClr val="accent4"/>
              </a:solidFill>
              <a:cs typeface="Helvetica"/>
            </a:endParaRPr>
          </a:p>
          <a:p>
            <a:r>
              <a:rPr lang="en-GB" sz="1200">
                <a:effectLst/>
                <a:ea typeface="Calibri"/>
                <a:cs typeface="Arial"/>
              </a:rPr>
              <a:t>You can play a part in </a:t>
            </a:r>
            <a:r>
              <a:rPr lang="en-GB" sz="1200">
                <a:ea typeface="Calibri"/>
                <a:cs typeface="Arial"/>
              </a:rPr>
              <a:t>championing this</a:t>
            </a:r>
            <a:r>
              <a:rPr lang="en-GB" sz="1200">
                <a:effectLst/>
                <a:ea typeface="Calibri"/>
                <a:cs typeface="Arial"/>
              </a:rPr>
              <a:t> call to action by putting up </a:t>
            </a:r>
            <a:r>
              <a:rPr lang="en-GB" sz="1200">
                <a:ea typeface="Calibri"/>
                <a:cs typeface="Arial"/>
              </a:rPr>
              <a:t>our posters in local venues where our target audience gathers.</a:t>
            </a:r>
          </a:p>
          <a:p>
            <a:endParaRPr lang="en-GB" sz="1200">
              <a:ea typeface="Calibri" panose="020F0502020204030204" pitchFamily="34" charset="0"/>
              <a:cs typeface="Arial"/>
            </a:endParaRPr>
          </a:p>
          <a:p>
            <a:endParaRPr lang="en-GB" sz="1200">
              <a:ea typeface="Calibri" panose="020F0502020204030204" pitchFamily="34" charset="0"/>
              <a:cs typeface="Arial"/>
            </a:endParaRPr>
          </a:p>
          <a:p>
            <a:r>
              <a:rPr lang="en-GB" sz="1200">
                <a:ea typeface="Calibri"/>
                <a:cs typeface="Arial"/>
              </a:rPr>
              <a:t>Please </a:t>
            </a:r>
            <a:r>
              <a:rPr lang="en-GB" sz="1200">
                <a:ea typeface="Calibri"/>
                <a:cs typeface="Helvetica"/>
              </a:rPr>
              <a:t>email </a:t>
            </a:r>
            <a:r>
              <a:rPr lang="en-GB" sz="1200">
                <a:ea typeface="+mn-lt"/>
                <a:cs typeface="+mn-lt"/>
                <a:hlinkClick r:id="rId2"/>
              </a:rPr>
              <a:t>DfTPUBLICITY@dft.gov.uk</a:t>
            </a:r>
            <a:r>
              <a:rPr lang="en-GB" sz="1200">
                <a:solidFill>
                  <a:srgbClr val="303738"/>
                </a:solidFill>
                <a:ea typeface="Calibri"/>
                <a:cs typeface="Helvetica"/>
              </a:rPr>
              <a:t> </a:t>
            </a:r>
            <a:r>
              <a:rPr lang="en-GB" sz="1200" strike="sngStrike">
                <a:solidFill>
                  <a:srgbClr val="FF0000"/>
                </a:solidFill>
                <a:ea typeface="Calibri"/>
                <a:cs typeface="Helvetica"/>
              </a:rPr>
              <a:t> </a:t>
            </a:r>
            <a:r>
              <a:rPr lang="en-GB" sz="1200">
                <a:ea typeface="Calibri"/>
                <a:cs typeface="Helvetica"/>
              </a:rPr>
              <a:t>for access to the files. The Department for Transport will need to approve partner co-branded materials.</a:t>
            </a:r>
            <a:endParaRPr lang="en-GB" sz="1200">
              <a:latin typeface="Helvetica"/>
              <a:ea typeface="Calibri"/>
              <a:cs typeface="Arial"/>
            </a:endParaRPr>
          </a:p>
          <a:p>
            <a:pPr marL="628015" lvl="1" indent="-171450">
              <a:buFont typeface="Arial" panose="020B0604020202020204" pitchFamily="34" charset="0"/>
              <a:buChar char="•"/>
            </a:pPr>
            <a:endParaRPr lang="en-GB" sz="1200">
              <a:solidFill>
                <a:srgbClr val="00B0F0"/>
              </a:solidFill>
              <a:latin typeface="Arial"/>
              <a:cs typeface="Arial"/>
            </a:endParaRPr>
          </a:p>
          <a:p>
            <a:endParaRPr lang="en-GB" sz="120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1200">
              <a:effectLst/>
              <a:latin typeface="Helvetica"/>
              <a:ea typeface="Calibri" panose="020F0502020204030204" pitchFamily="34" charset="0"/>
              <a:cs typeface="Helvetica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4A727A4-8082-2FF2-9B4E-34736BF9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35" y="262281"/>
            <a:ext cx="3205327" cy="581698"/>
          </a:xfrm>
        </p:spPr>
        <p:txBody>
          <a:bodyPr/>
          <a:lstStyle/>
          <a:p>
            <a:r>
              <a:rPr lang="en-US" sz="2600"/>
              <a:t>OOH </a:t>
            </a:r>
            <a:br>
              <a:rPr lang="en-US" sz="2600"/>
            </a:br>
            <a:r>
              <a:rPr lang="en-US" sz="1400">
                <a:solidFill>
                  <a:schemeClr val="accent4"/>
                </a:solidFill>
                <a:latin typeface="Impact"/>
                <a:cs typeface="Helvetica"/>
              </a:rPr>
              <a:t>Beermats, Posters and Digital OOH (D6)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DBD54B-F366-6E3F-0C7E-DC458EE31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4824" y="6397627"/>
            <a:ext cx="2698751" cy="2381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Department for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43A4B-F3AB-B8F4-7939-31BF1269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97627"/>
            <a:ext cx="379568" cy="2381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354096-B294-12FB-706B-51FA9AA208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08" r="50542" b="4670"/>
          <a:stretch/>
        </p:blipFill>
        <p:spPr>
          <a:xfrm>
            <a:off x="4413965" y="695464"/>
            <a:ext cx="2958978" cy="2752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6B93A4-5665-CAC2-F03B-D1B657692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467" r="1261" b="3493"/>
          <a:stretch/>
        </p:blipFill>
        <p:spPr>
          <a:xfrm>
            <a:off x="4411403" y="3421743"/>
            <a:ext cx="2947602" cy="2675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ED04AE-FD9B-A4A9-1C5A-78C5CED9C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165" y="563131"/>
            <a:ext cx="39243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79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F1A6B-48C6-A30A-A49E-EB2F608FE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67" y="281207"/>
            <a:ext cx="2825751" cy="803297"/>
          </a:xfrm>
        </p:spPr>
        <p:txBody>
          <a:bodyPr/>
          <a:lstStyle/>
          <a:p>
            <a:r>
              <a:rPr lang="en-GB" sz="2600"/>
              <a:t>Digital Audio </a:t>
            </a:r>
            <a:br>
              <a:rPr lang="en-GB" sz="2600"/>
            </a:br>
            <a:r>
              <a:rPr lang="en-GB" sz="1600">
                <a:solidFill>
                  <a:schemeClr val="accent5"/>
                </a:solidFill>
              </a:rPr>
              <a:t>Radio</a:t>
            </a:r>
            <a:br>
              <a:rPr lang="en-GB" sz="2600"/>
            </a:br>
            <a:endParaRPr lang="en-GB" sz="1600">
              <a:solidFill>
                <a:schemeClr val="accent5">
                  <a:lumMod val="76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1DA26C-E867-0316-D24A-1AB3D71E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2365F-B8DF-CE8A-3620-582117862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423E1-1D40-5EBA-9B79-0453A1373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5667" y="1028907"/>
            <a:ext cx="3220811" cy="5247201"/>
          </a:xfrm>
        </p:spPr>
        <p:txBody>
          <a:bodyPr vert="horz" lIns="0" tIns="0" rIns="0" bIns="0" rtlCol="0" anchor="t">
            <a:noAutofit/>
          </a:bodyPr>
          <a:lstStyle/>
          <a:p>
            <a:pPr marL="6350" indent="0">
              <a:buNone/>
            </a:pPr>
            <a:r>
              <a:rPr lang="en-US" sz="1200">
                <a:ea typeface="+mn-lt"/>
                <a:cs typeface="+mn-lt"/>
              </a:rPr>
              <a:t>We have used audio within our campaign as it highly indexes against our young male audience. This approach allows us to be </a:t>
            </a:r>
            <a:r>
              <a:rPr lang="en-US" sz="1200" b="1">
                <a:ea typeface="+mn-lt"/>
                <a:cs typeface="+mn-lt"/>
              </a:rPr>
              <a:t>highly targeted</a:t>
            </a:r>
            <a:r>
              <a:rPr lang="en-US" sz="1200">
                <a:ea typeface="+mn-lt"/>
                <a:cs typeface="+mn-lt"/>
              </a:rPr>
              <a:t> and </a:t>
            </a:r>
            <a:r>
              <a:rPr lang="en-US" sz="1200" b="1">
                <a:ea typeface="+mn-lt"/>
                <a:cs typeface="+mn-lt"/>
              </a:rPr>
              <a:t>contextually relevant.</a:t>
            </a:r>
          </a:p>
          <a:p>
            <a:pPr marL="6350" indent="0">
              <a:buNone/>
            </a:pPr>
            <a:r>
              <a:rPr lang="en-US" sz="1200">
                <a:cs typeface="Helvetica"/>
              </a:rPr>
              <a:t>The audio will run across </a:t>
            </a:r>
            <a:r>
              <a:rPr lang="en-US" sz="1200" b="1">
                <a:cs typeface="Helvetica"/>
              </a:rPr>
              <a:t>KISS</a:t>
            </a:r>
            <a:r>
              <a:rPr lang="en-US" sz="1200">
                <a:cs typeface="Helvetica"/>
              </a:rPr>
              <a:t>, </a:t>
            </a:r>
            <a:r>
              <a:rPr lang="en-US" sz="1200" b="1">
                <a:cs typeface="Helvetica"/>
              </a:rPr>
              <a:t>Capital</a:t>
            </a:r>
            <a:r>
              <a:rPr lang="en-US" sz="1200">
                <a:cs typeface="Helvetica"/>
              </a:rPr>
              <a:t>, </a:t>
            </a:r>
            <a:r>
              <a:rPr lang="en-US" sz="1200" b="1">
                <a:cs typeface="Helvetica"/>
              </a:rPr>
              <a:t>Radio X </a:t>
            </a:r>
            <a:r>
              <a:rPr lang="en-US" sz="1200">
                <a:cs typeface="Helvetica"/>
              </a:rPr>
              <a:t>and </a:t>
            </a:r>
            <a:r>
              <a:rPr lang="en-US" sz="1200" b="1">
                <a:cs typeface="Helvetica"/>
              </a:rPr>
              <a:t>TalkSPORT, </a:t>
            </a:r>
            <a:r>
              <a:rPr lang="en-US" sz="1200">
                <a:cs typeface="Helvetica"/>
              </a:rPr>
              <a:t>digital audio channels including </a:t>
            </a:r>
            <a:r>
              <a:rPr lang="en-US" sz="1200" b="1" err="1">
                <a:cs typeface="Helvetica"/>
              </a:rPr>
              <a:t>Kisstory</a:t>
            </a:r>
            <a:r>
              <a:rPr lang="en-US" sz="1200">
                <a:cs typeface="Helvetica"/>
              </a:rPr>
              <a:t>, </a:t>
            </a:r>
            <a:r>
              <a:rPr lang="en-US" sz="1200" b="1">
                <a:cs typeface="Helvetica"/>
              </a:rPr>
              <a:t>Kiss Fresh </a:t>
            </a:r>
            <a:r>
              <a:rPr lang="en-US" sz="1200">
                <a:cs typeface="Helvetica"/>
              </a:rPr>
              <a:t>and </a:t>
            </a:r>
            <a:r>
              <a:rPr lang="en-US" sz="1200" b="1">
                <a:cs typeface="Helvetica"/>
              </a:rPr>
              <a:t>Capital Dance, </a:t>
            </a:r>
            <a:r>
              <a:rPr lang="en-US" sz="1200">
                <a:cs typeface="Helvetica"/>
              </a:rPr>
              <a:t>and on Spotify.</a:t>
            </a:r>
            <a:endParaRPr lang="en-US" sz="1200"/>
          </a:p>
          <a:p>
            <a:pPr marL="6350" indent="0">
              <a:buNone/>
            </a:pPr>
            <a:r>
              <a:rPr lang="en-US" sz="1200">
                <a:cs typeface="Helvetica"/>
              </a:rPr>
              <a:t>The radio script uses a laddering approach to </a:t>
            </a:r>
            <a:r>
              <a:rPr lang="en-GB" sz="1200">
                <a:cs typeface="Helvetica"/>
              </a:rPr>
              <a:t>emphasise</a:t>
            </a:r>
            <a:r>
              <a:rPr lang="en-US" sz="1200">
                <a:cs typeface="Helvetica"/>
              </a:rPr>
              <a:t> the consequences of drink driving.</a:t>
            </a:r>
          </a:p>
          <a:p>
            <a:pPr marL="6350" indent="0">
              <a:buNone/>
            </a:pPr>
            <a:r>
              <a:rPr lang="en-US" sz="1200">
                <a:ea typeface="+mn-lt"/>
                <a:cs typeface="+mn-lt"/>
              </a:rPr>
              <a:t>It will run from the </a:t>
            </a:r>
            <a:r>
              <a:rPr lang="en-US" sz="1200" b="1">
                <a:ea typeface="+mn-lt"/>
                <a:cs typeface="+mn-lt"/>
              </a:rPr>
              <a:t>9 December</a:t>
            </a:r>
            <a:r>
              <a:rPr lang="en-US" sz="1200">
                <a:ea typeface="+mn-lt"/>
                <a:cs typeface="+mn-lt"/>
              </a:rPr>
              <a:t> for the final three weeks of the campaign, leading up to Christmas and New Year, when drinking occasions are at their peak.</a:t>
            </a:r>
          </a:p>
          <a:p>
            <a:pPr marL="6350" indent="0">
              <a:buNone/>
            </a:pPr>
            <a:r>
              <a:rPr lang="en-US" sz="1200" b="1">
                <a:cs typeface="Helvetica"/>
              </a:rPr>
              <a:t>Available assets</a:t>
            </a:r>
          </a:p>
          <a:p>
            <a:pPr marL="6350" indent="0">
              <a:buNone/>
            </a:pPr>
            <a:r>
              <a:rPr lang="en-US" sz="1200">
                <a:cs typeface="Helvetica"/>
              </a:rPr>
              <a:t> 1 x 30 second audio advert</a:t>
            </a:r>
          </a:p>
          <a:p>
            <a:pPr marL="6350" indent="0">
              <a:buNone/>
            </a:pPr>
            <a:endParaRPr lang="en-US" sz="1200">
              <a:cs typeface="Helvetica"/>
            </a:endParaRPr>
          </a:p>
        </p:txBody>
      </p:sp>
      <p:pic>
        <p:nvPicPr>
          <p:cNvPr id="7" name="Picture 6" descr="A screenshot of a text message&#10;&#10;Description automatically generated">
            <a:extLst>
              <a:ext uri="{FF2B5EF4-FFF2-40B4-BE49-F238E27FC236}">
                <a16:creationId xmlns:a16="http://schemas.microsoft.com/office/drawing/2014/main" id="{27B68B31-6115-B51F-CAB1-49206C666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2825" y="280400"/>
            <a:ext cx="7944679" cy="3662007"/>
          </a:xfrm>
          <a:prstGeom prst="rect">
            <a:avLst/>
          </a:prstGeom>
        </p:spPr>
      </p:pic>
      <p:pic>
        <p:nvPicPr>
          <p:cNvPr id="8" name="DFT_Spiralling_30s_WIP_Voices_and_FX_Up_REV_061124 (1)">
            <a:hlinkClick r:id="" action="ppaction://media"/>
            <a:extLst>
              <a:ext uri="{FF2B5EF4-FFF2-40B4-BE49-F238E27FC236}">
                <a16:creationId xmlns:a16="http://schemas.microsoft.com/office/drawing/2014/main" id="{C9E51653-6910-664C-41F9-FEF7079B1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3092" y="4161099"/>
            <a:ext cx="2000249" cy="20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2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C2664-297F-EB56-169C-4B8A74570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78" y="437314"/>
            <a:ext cx="3221527" cy="276999"/>
          </a:xfrm>
        </p:spPr>
        <p:txBody>
          <a:bodyPr/>
          <a:lstStyle/>
          <a:p>
            <a:r>
              <a:rPr lang="en-US"/>
              <a:t>Welsh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D24AB-1D99-1DD8-A25F-EDA730218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39" y="861064"/>
            <a:ext cx="3207966" cy="472172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200">
                <a:ea typeface="+mn-lt"/>
                <a:cs typeface="+mn-lt"/>
              </a:rPr>
              <a:t>Bilingual Welsh/English out of home advertising will run </a:t>
            </a:r>
            <a:r>
              <a:rPr lang="en-US" sz="1200" b="1">
                <a:ea typeface="+mn-lt"/>
                <a:cs typeface="+mn-lt"/>
              </a:rPr>
              <a:t>exclusively on D6 screens in Wales.</a:t>
            </a:r>
          </a:p>
          <a:p>
            <a:endParaRPr lang="en-US" sz="1200" b="1">
              <a:ea typeface="+mn-lt"/>
              <a:cs typeface="+mn-lt"/>
            </a:endParaRPr>
          </a:p>
          <a:p>
            <a:r>
              <a:rPr lang="en-US" sz="1200">
                <a:ea typeface="+mn-lt"/>
                <a:cs typeface="+mn-lt"/>
              </a:rPr>
              <a:t>We also have a Welsh-language social static available for use via partner channels.</a:t>
            </a:r>
          </a:p>
          <a:p>
            <a:endParaRPr lang="en-US" sz="1200">
              <a:ea typeface="+mn-lt"/>
              <a:cs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25ADB-74B9-FE14-4742-FF8192D1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9A5E9-ED05-6CF6-26DE-4C4BD88A1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9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AAB3A1-3BA6-E54E-5EDD-163AF07151E1}"/>
              </a:ext>
            </a:extLst>
          </p:cNvPr>
          <p:cNvSpPr txBox="1"/>
          <p:nvPr/>
        </p:nvSpPr>
        <p:spPr>
          <a:xfrm>
            <a:off x="6853772" y="5305793"/>
            <a:ext cx="4404650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9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5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3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FF0000"/>
              </a:solidFill>
              <a:cs typeface="Helvetic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5F9396-213A-30FA-6E01-3AF455FA7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597" y="1035750"/>
            <a:ext cx="2946768" cy="51888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969B31-A2E4-01ED-2408-A1AB498704DD}"/>
              </a:ext>
            </a:extLst>
          </p:cNvPr>
          <p:cNvSpPr txBox="1"/>
          <p:nvPr/>
        </p:nvSpPr>
        <p:spPr>
          <a:xfrm>
            <a:off x="7946195" y="575813"/>
            <a:ext cx="610292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accent5"/>
                </a:solidFill>
                <a:latin typeface="+mj-lt"/>
              </a:rPr>
              <a:t>Coming soon:</a:t>
            </a:r>
          </a:p>
          <a:p>
            <a:endParaRPr lang="en-GB" sz="2000">
              <a:solidFill>
                <a:schemeClr val="accent5"/>
              </a:solidFill>
              <a:latin typeface="+mj-lt"/>
            </a:endParaRPr>
          </a:p>
          <a:p>
            <a:r>
              <a:rPr lang="en-GB">
                <a:solidFill>
                  <a:schemeClr val="accent3"/>
                </a:solidFill>
                <a:latin typeface="+mj-lt"/>
              </a:rPr>
              <a:t>Welsh language social static</a:t>
            </a:r>
            <a:r>
              <a:rPr lang="en-GB" sz="1800">
                <a:solidFill>
                  <a:schemeClr val="accent3"/>
                </a:solidFill>
                <a:latin typeface="+mj-lt"/>
              </a:rPr>
              <a:t> – </a:t>
            </a:r>
            <a:r>
              <a:rPr lang="en-GB">
                <a:solidFill>
                  <a:schemeClr val="accent3"/>
                </a:solidFill>
                <a:latin typeface="+mj-lt"/>
              </a:rPr>
              <a:t>1</a:t>
            </a:r>
            <a:r>
              <a:rPr lang="en-GB" sz="1800">
                <a:solidFill>
                  <a:schemeClr val="accent3"/>
                </a:solidFill>
                <a:latin typeface="+mj-lt"/>
              </a:rPr>
              <a:t>:1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6FE28B-0E3C-216B-FB75-DEF1B04BB8E0}"/>
              </a:ext>
            </a:extLst>
          </p:cNvPr>
          <p:cNvSpPr txBox="1"/>
          <p:nvPr/>
        </p:nvSpPr>
        <p:spPr>
          <a:xfrm>
            <a:off x="4109604" y="575813"/>
            <a:ext cx="2946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accent5"/>
                </a:solidFill>
                <a:latin typeface="+mj-lt"/>
              </a:rPr>
              <a:t>Digital out of home - bilingual</a:t>
            </a:r>
          </a:p>
        </p:txBody>
      </p:sp>
    </p:spTree>
    <p:extLst>
      <p:ext uri="{BB962C8B-B14F-4D97-AF65-F5344CB8AC3E}">
        <p14:creationId xmlns:p14="http://schemas.microsoft.com/office/powerpoint/2010/main" val="853869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ink!">
      <a:dk1>
        <a:srgbClr val="303738"/>
      </a:dk1>
      <a:lt1>
        <a:srgbClr val="FFFFFF"/>
      </a:lt1>
      <a:dk2>
        <a:srgbClr val="2F3639"/>
      </a:dk2>
      <a:lt2>
        <a:srgbClr val="F4F0E8"/>
      </a:lt2>
      <a:accent1>
        <a:srgbClr val="FFEF41"/>
      </a:accent1>
      <a:accent2>
        <a:srgbClr val="004973"/>
      </a:accent2>
      <a:accent3>
        <a:srgbClr val="0093D3"/>
      </a:accent3>
      <a:accent4>
        <a:srgbClr val="EB5E65"/>
      </a:accent4>
      <a:accent5>
        <a:srgbClr val="ED7147"/>
      </a:accent5>
      <a:accent6>
        <a:srgbClr val="22AD83"/>
      </a:accent6>
      <a:hlink>
        <a:srgbClr val="0563C1"/>
      </a:hlink>
      <a:folHlink>
        <a:srgbClr val="954F72"/>
      </a:folHlink>
    </a:clrScheme>
    <a:fontScheme name="Office 2">
      <a:majorFont>
        <a:latin typeface="Impac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INK! Good Driver stakeholder toolkit" id="{3A5B95C0-72AB-47E5-8B82-F86D14505948}" vid="{E49875B7-FA0B-4D43-B878-7512776F1F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curity_x0020_Classification xmlns="15ff3d39-6e7b-4d70-9b7c-8d9fe85d0f29">Official</Security_x0020_Classification>
    <Historical_x0020_Importance xmlns="15ff3d39-6e7b-4d70-9b7c-8d9fe85d0f29">false</Historical_x0020_Importance>
    <cc54f3d3b0c44d2e8d85ddc68d8d3df7 xmlns="7db8b507-b8c4-4646-8d69-f4543fe6c418">
      <Terms xmlns="http://schemas.microsoft.com/office/infopath/2007/PartnerControls"/>
    </cc54f3d3b0c44d2e8d85ddc68d8d3df7>
    <dlc_EmailTo xmlns="15ff3d39-6e7b-4d70-9b7c-8d9fe85d0f29" xsi:nil="true"/>
    <TaxCatchAll xmlns="15ff3d39-6e7b-4d70-9b7c-8d9fe85d0f29" xsi:nil="true"/>
    <dlc_EmailSubject xmlns="15ff3d39-6e7b-4d70-9b7c-8d9fe85d0f29" xsi:nil="true"/>
    <dlc_EmailCC xmlns="15ff3d39-6e7b-4d70-9b7c-8d9fe85d0f29" xsi:nil="true"/>
    <dlc_EmailBCC xmlns="15ff3d39-6e7b-4d70-9b7c-8d9fe85d0f29" xsi:nil="true"/>
    <dlc_EmailFrom xmlns="15ff3d39-6e7b-4d70-9b7c-8d9fe85d0f29" xsi:nil="true"/>
    <dlc_EmailReceivedUTC xmlns="15ff3d39-6e7b-4d70-9b7c-8d9fe85d0f29" xsi:nil="true"/>
    <pc519adf3c7948f6bb06869155db6953 xmlns="7db8b507-b8c4-4646-8d69-f4543fe6c418">
      <Terms xmlns="http://schemas.microsoft.com/office/infopath/2007/PartnerControls"/>
    </pc519adf3c7948f6bb06869155db6953>
    <dlc_EmailSentUTC xmlns="15ff3d39-6e7b-4d70-9b7c-8d9fe85d0f29" xsi:nil="true"/>
    <lcf76f155ced4ddcb4097134ff3c332f xmlns="169c2f20-270a-41ff-88d4-319105a2fc74">
      <Terms xmlns="http://schemas.microsoft.com/office/infopath/2007/PartnerControls"/>
    </lcf76f155ced4ddcb4097134ff3c332f>
    <SharedWithUsers xmlns="7db8b507-b8c4-4646-8d69-f4543fe6c418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506B92BAF8EA42A803F5E2680D7792" ma:contentTypeVersion="16" ma:contentTypeDescription="Create a new document." ma:contentTypeScope="" ma:versionID="80327239fd0291b0475662aac69b53d4">
  <xsd:schema xmlns:xsd="http://www.w3.org/2001/XMLSchema" xmlns:xs="http://www.w3.org/2001/XMLSchema" xmlns:p="http://schemas.microsoft.com/office/2006/metadata/properties" xmlns:ns2="7db8b507-b8c4-4646-8d69-f4543fe6c418" xmlns:ns3="15ff3d39-6e7b-4d70-9b7c-8d9fe85d0f29" xmlns:ns4="169c2f20-270a-41ff-88d4-319105a2fc74" targetNamespace="http://schemas.microsoft.com/office/2006/metadata/properties" ma:root="true" ma:fieldsID="0e6e793e70b400d6c0a894c42eabb8c6" ns2:_="" ns3:_="" ns4:_="">
    <xsd:import namespace="7db8b507-b8c4-4646-8d69-f4543fe6c418"/>
    <xsd:import namespace="15ff3d39-6e7b-4d70-9b7c-8d9fe85d0f29"/>
    <xsd:import namespace="169c2f20-270a-41ff-88d4-319105a2fc74"/>
    <xsd:element name="properties">
      <xsd:complexType>
        <xsd:sequence>
          <xsd:element name="documentManagement">
            <xsd:complexType>
              <xsd:all>
                <xsd:element ref="ns2:cc54f3d3b0c44d2e8d85ddc68d8d3df7" minOccurs="0"/>
                <xsd:element ref="ns3:TaxCatchAll" minOccurs="0"/>
                <xsd:element ref="ns3:TaxCatchAllLabel" minOccurs="0"/>
                <xsd:element ref="ns2:pc519adf3c7948f6bb06869155db6953" minOccurs="0"/>
                <xsd:element ref="ns3:Historical_x0020_Importance" minOccurs="0"/>
                <xsd:element ref="ns3:Security_x0020_Classification" minOccurs="0"/>
                <xsd:element ref="ns3:dlc_EmailBCC" minOccurs="0"/>
                <xsd:element ref="ns3:dlc_EmailCC" minOccurs="0"/>
                <xsd:element ref="ns3:dlc_EmailReceivedUTC" minOccurs="0"/>
                <xsd:element ref="ns3:dlc_EmailSentUTC" minOccurs="0"/>
                <xsd:element ref="ns3:dlc_EmailFrom" minOccurs="0"/>
                <xsd:element ref="ns3:dlc_EmailSubject" minOccurs="0"/>
                <xsd:element ref="ns3:dlc_EmailTo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lcf76f155ced4ddcb4097134ff3c332f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b8b507-b8c4-4646-8d69-f4543fe6c418" elementFormDefault="qualified">
    <xsd:import namespace="http://schemas.microsoft.com/office/2006/documentManagement/types"/>
    <xsd:import namespace="http://schemas.microsoft.com/office/infopath/2007/PartnerControls"/>
    <xsd:element name="cc54f3d3b0c44d2e8d85ddc68d8d3df7" ma:index="8" nillable="true" ma:taxonomy="true" ma:internalName="cc54f3d3b0c44d2e8d85ddc68d8d3df7" ma:taxonomyFieldName="CustomTag" ma:displayName="Custom Tag" ma:default="" ma:fieldId="{cc54f3d3-b0c4-4d2e-8d85-ddc68d8d3df7}" ma:sspId="5de26ec3-896b-4bef-bed1-ad194f885b2b" ma:termSetId="ef5b2dbd-9440-48ca-9340-0cc8d9ad312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pc519adf3c7948f6bb06869155db6953" ma:index="12" nillable="true" ma:taxonomy="true" ma:internalName="pc519adf3c7948f6bb06869155db6953" ma:taxonomyFieldName="FinancialYear" ma:displayName="Financial Year" ma:fieldId="{9c519adf-3c79-48f6-bb06-869155db6953}" ma:sspId="5de26ec3-896b-4bef-bed1-ad194f885b2b" ma:termSetId="ad0d7153-16bc-4f62-8559-37863dc2e05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f3d39-6e7b-4d70-9b7c-8d9fe85d0f29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ae3a3179-0454-4a17-9f6e-08bcb148c918}" ma:internalName="TaxCatchAll" ma:showField="CatchAllData" ma:web="7db8b507-b8c4-4646-8d69-f4543fe6c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ae3a3179-0454-4a17-9f6e-08bcb148c918}" ma:internalName="TaxCatchAllLabel" ma:readOnly="true" ma:showField="CatchAllDataLabel" ma:web="7db8b507-b8c4-4646-8d69-f4543fe6c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istorical_x0020_Importance" ma:index="14" nillable="true" ma:displayName="Historical Importance" ma:default="0" ma:internalName="Historical_x0020_Importance">
      <xsd:simpleType>
        <xsd:restriction base="dms:Boolean"/>
      </xsd:simpleType>
    </xsd:element>
    <xsd:element name="Security_x0020_Classification" ma:index="15" nillable="true" ma:displayName="Security Classification" ma:default="Official" ma:format="Dropdown" ma:internalName="Security_x0020_Classification">
      <xsd:simpleType>
        <xsd:restriction base="dms:Choice">
          <xsd:enumeration value="Official Sensitive"/>
          <xsd:enumeration value="Official"/>
        </xsd:restriction>
      </xsd:simpleType>
    </xsd:element>
    <xsd:element name="dlc_EmailBCC" ma:index="16" nillable="true" ma:displayName="BCC" ma:description="" ma:internalName="dlc_EmailBCC">
      <xsd:simpleType>
        <xsd:restriction base="dms:Note">
          <xsd:maxLength value="1024"/>
        </xsd:restriction>
      </xsd:simpleType>
    </xsd:element>
    <xsd:element name="dlc_EmailCC" ma:index="17" nillable="true" ma:displayName="CC" ma:description="" ma:internalName="dlc_EmailCC">
      <xsd:simpleType>
        <xsd:restriction base="dms:Note">
          <xsd:maxLength value="1024"/>
        </xsd:restriction>
      </xsd:simpleType>
    </xsd:element>
    <xsd:element name="dlc_EmailReceivedUTC" ma:index="18" nillable="true" ma:displayName="Date Received" ma:description="" ma:internalName="dlc_EmailReceivedUTC">
      <xsd:simpleType>
        <xsd:restriction base="dms:DateTime"/>
      </xsd:simpleType>
    </xsd:element>
    <xsd:element name="dlc_EmailSentUTC" ma:index="19" nillable="true" ma:displayName="Date Sent" ma:description="" ma:internalName="dlc_EmailSentUTC">
      <xsd:simpleType>
        <xsd:restriction base="dms:DateTime"/>
      </xsd:simpleType>
    </xsd:element>
    <xsd:element name="dlc_EmailFrom" ma:index="20" nillable="true" ma:displayName="From" ma:description="" ma:internalName="dlc_EmailFrom">
      <xsd:simpleType>
        <xsd:restriction base="dms:Text">
          <xsd:maxLength value="255"/>
        </xsd:restriction>
      </xsd:simpleType>
    </xsd:element>
    <xsd:element name="dlc_EmailSubject" ma:index="21" nillable="true" ma:displayName="Email Subject" ma:description="" ma:internalName="dlc_EmailSubject">
      <xsd:simpleType>
        <xsd:restriction base="dms:Note"/>
      </xsd:simpleType>
    </xsd:element>
    <xsd:element name="dlc_EmailTo" ma:index="22" nillable="true" ma:displayName="To" ma:description="" ma:internalName="dlc_EmailTo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c2f20-270a-41ff-88d4-319105a2fc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8" nillable="true" ma:displayName="Tags" ma:internalName="MediaServiceAutoTags" ma:readOnly="true">
      <xsd:simpleType>
        <xsd:restriction base="dms:Text"/>
      </xsd:simpleType>
    </xsd:element>
    <xsd:element name="MediaServiceGenerationTime" ma:index="2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3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6" nillable="true" ma:taxonomy="true" ma:internalName="lcf76f155ced4ddcb4097134ff3c332f" ma:taxonomyFieldName="MediaServiceImageTags" ma:displayName="Image Tags" ma:readOnly="false" ma:fieldId="{5cf76f15-5ced-4ddc-b409-7134ff3c332f}" ma:taxonomyMulti="true" ma:sspId="5de26ec3-896b-4bef-bed1-ad194f885b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CA1542-5CCA-43BC-8194-CA77F8280A4C}">
  <ds:schemaRefs>
    <ds:schemaRef ds:uri="15ff3d39-6e7b-4d70-9b7c-8d9fe85d0f29"/>
    <ds:schemaRef ds:uri="169c2f20-270a-41ff-88d4-319105a2fc74"/>
    <ds:schemaRef ds:uri="7db8b507-b8c4-4646-8d69-f4543fe6c4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1CCF9DE-FAC2-4F8C-99F2-FA93FC020A29}">
  <ds:schemaRefs>
    <ds:schemaRef ds:uri="15ff3d39-6e7b-4d70-9b7c-8d9fe85d0f29"/>
    <ds:schemaRef ds:uri="169c2f20-270a-41ff-88d4-319105a2fc74"/>
    <ds:schemaRef ds:uri="7db8b507-b8c4-4646-8d69-f4543fe6c4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A9EC746-A616-477E-B6A5-E4C589176F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1693</Words>
  <Application>Microsoft Office PowerPoint</Application>
  <PresentationFormat>Widescreen</PresentationFormat>
  <Paragraphs>212</Paragraphs>
  <Slides>13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Winter Drink Drive 2024 Campaign</vt:lpstr>
      <vt:lpstr>Contents</vt:lpstr>
      <vt:lpstr>PowerPoint Presentation</vt:lpstr>
      <vt:lpstr>Drink a little, Risk a lot.</vt:lpstr>
      <vt:lpstr>Social Animations and static </vt:lpstr>
      <vt:lpstr>PowerPoint Presentation</vt:lpstr>
      <vt:lpstr>OOH  Beermats, Posters and Digital OOH (D6)</vt:lpstr>
      <vt:lpstr>Digital Audio  Radio </vt:lpstr>
      <vt:lpstr>Welsh Assets</vt:lpstr>
      <vt:lpstr>THINK! 0%</vt:lpstr>
      <vt:lpstr>Timings and Channels</vt:lpstr>
      <vt:lpstr>How to support?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Gillard, Grant</dc:creator>
  <cp:lastModifiedBy>Neal Brown</cp:lastModifiedBy>
  <cp:revision>12</cp:revision>
  <cp:lastPrinted>2018-02-15T23:48:39Z</cp:lastPrinted>
  <dcterms:created xsi:type="dcterms:W3CDTF">2021-04-16T13:25:03Z</dcterms:created>
  <dcterms:modified xsi:type="dcterms:W3CDTF">2024-12-02T15:52:23Z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0x01010065506B92BAF8EA42A803F5E2680D7792</vt:lpwstr>
  </property>
  <property fmtid="{D5CDD505-2E9C-101B-9397-08002B2CF9AE}" pid="3" name="CustomTag">
    <vt:lpwstr/>
  </property>
  <property fmtid="{D5CDD505-2E9C-101B-9397-08002B2CF9AE}" pid="4" name="FinancialYear">
    <vt:lpwstr/>
  </property>
  <property fmtid="{D5CDD505-2E9C-101B-9397-08002B2CF9AE}" pid="5" name="MediaServiceImageTags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